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364" r:id="rId5"/>
    <p:sldId id="2147470431" r:id="rId6"/>
    <p:sldId id="2147470432" r:id="rId7"/>
    <p:sldId id="2147470434" r:id="rId8"/>
    <p:sldId id="2147470435" r:id="rId9"/>
    <p:sldId id="2147470436" r:id="rId10"/>
    <p:sldId id="2147470440" r:id="rId11"/>
    <p:sldId id="2147470437" r:id="rId12"/>
    <p:sldId id="2147470438" r:id="rId13"/>
    <p:sldId id="2147470441" r:id="rId14"/>
    <p:sldId id="2147470439" r:id="rId15"/>
    <p:sldId id="2147470442" r:id="rId16"/>
    <p:sldId id="2147470443" r:id="rId17"/>
    <p:sldId id="2147470444" r:id="rId18"/>
    <p:sldId id="2147470445" r:id="rId19"/>
    <p:sldId id="2147470446" r:id="rId20"/>
    <p:sldId id="2147470447" r:id="rId21"/>
    <p:sldId id="2147470452" r:id="rId22"/>
    <p:sldId id="2147470451" r:id="rId23"/>
    <p:sldId id="2147470448" r:id="rId24"/>
    <p:sldId id="2147470449" r:id="rId25"/>
    <p:sldId id="2147470450" r:id="rId26"/>
    <p:sldId id="2147470453" r:id="rId27"/>
    <p:sldId id="2147470455" r:id="rId28"/>
    <p:sldId id="2147470454" r:id="rId29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 Slides" id="{337E0423-7A67-8D41-A183-079A5824F6C9}">
          <p14:sldIdLst>
            <p14:sldId id="364"/>
            <p14:sldId id="2147470431"/>
            <p14:sldId id="2147470432"/>
            <p14:sldId id="2147470434"/>
            <p14:sldId id="2147470435"/>
            <p14:sldId id="2147470436"/>
            <p14:sldId id="2147470440"/>
            <p14:sldId id="2147470437"/>
            <p14:sldId id="2147470438"/>
            <p14:sldId id="2147470441"/>
            <p14:sldId id="2147470439"/>
            <p14:sldId id="2147470442"/>
            <p14:sldId id="2147470443"/>
            <p14:sldId id="2147470444"/>
            <p14:sldId id="2147470445"/>
            <p14:sldId id="2147470446"/>
            <p14:sldId id="2147470447"/>
            <p14:sldId id="2147470452"/>
            <p14:sldId id="2147470451"/>
            <p14:sldId id="2147470448"/>
            <p14:sldId id="2147470449"/>
            <p14:sldId id="2147470450"/>
            <p14:sldId id="2147470453"/>
            <p14:sldId id="2147470455"/>
          </p14:sldIdLst>
        </p14:section>
        <p14:section name="Blank slides" id="{DC1EA1C2-6B2D-B84B-B1DF-EB1A89BC03F8}">
          <p14:sldIdLst>
            <p14:sldId id="21474704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E020F12-4D0B-7FBB-7CDD-333F9E98F4FF}" name="Roby, Holly" initials="HR" userId="S::ROBY04@osumc.edu::b1093304-5fe8-42ee-a006-8ab31549d8aa" providerId="AD"/>
  <p188:author id="{CF390823-396D-CAD2-E126-81B313C9D370}" name="Mitiska, Erika" initials="ME" userId="S::miti01@osumc.edu::3adf59ac-ed71-40b1-9bce-cb7b97786d6d" providerId="AD"/>
  <p188:author id="{9EEE8A73-200B-E269-86B7-21FB0E77BBC4}" name="Hazeres, Shayna" initials="" userId="S::haze37@osumc.edu::eeb74eaa-aada-4e28-9c7d-df95e657e883" providerId="AD"/>
  <p188:author id="{9A012685-101C-50FF-D19A-6EF6032376C9}" name="Brunk Young, Jami" initials="BJ" userId="S::brun31@osumc.edu::144aac4a-598a-4005-a497-75ae15e776e1" providerId="AD"/>
  <p188:author id="{D335AB93-80C8-AB04-BB49-585900D0A138}" name="Thariani, Poonam" initials="TP" userId="S::bhat20@osumc.edu::008cfb11-3dbf-46d6-91bc-b8d44aae88ef" providerId="AD"/>
  <p188:author id="{31E27D9E-64E9-FA81-064D-1B9F333D5A0F}" name="Blake, Jeannie" initials="BJ" userId="S::blak75@osumc.edu::7a42b199-e998-4c37-92f1-04f140e72260" providerId="AD"/>
  <p188:author id="{B3BEC8C7-983B-5105-804E-7C7EBC20F7B0}" name="Cordray, Rachel" initials="" userId="S::cord52@osumc.edu::1778f2a0-dbe5-4a41-96a1-ea73baef16a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F2ECD2-1E57-9E4F-8E56-73AB3243BB6E}" v="366" dt="2024-04-24T19:11:42.95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/>
    <p:restoredTop sz="94847"/>
  </p:normalViewPr>
  <p:slideViewPr>
    <p:cSldViewPr snapToGrid="0">
      <p:cViewPr>
        <p:scale>
          <a:sx n="73" d="100"/>
          <a:sy n="73" d="100"/>
        </p:scale>
        <p:origin x="1264" y="52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C9149BD-0549-754E-CBCF-3BE5964174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EB1F49-47E4-043C-6631-74285D3CED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48906-5059-1E47-9AF9-7307430DA370}" type="datetimeFigureOut">
              <a:rPr lang="en-US" smtClean="0"/>
              <a:t>7/10/24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49C75-AAD6-42E8-4613-DE7D728450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3DC97-990F-B3FA-FE95-7D94F34001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3B249-D0D4-064C-86EF-B58A77EBB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30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B71012-2836-DC40-B94E-5021BE164FE7}" type="datetimeFigureOut">
              <a:rPr lang="en-US" smtClean="0"/>
              <a:t>7/10/24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6A44B-C1C8-0E49-A786-1EB06E8C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1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29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60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22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86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93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33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60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50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84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Shared data folder tracking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86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12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54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36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38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36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69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72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35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01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25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2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99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6A44B-C1C8-0E49-A786-1EB06E8CCA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0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26.png"/><Relationship Id="rId16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9A7748-41CC-C7BC-37CE-7240B9863165}"/>
              </a:ext>
            </a:extLst>
          </p:cNvPr>
          <p:cNvSpPr/>
          <p:nvPr userDrawn="1"/>
        </p:nvSpPr>
        <p:spPr>
          <a:xfrm>
            <a:off x="0" y="268941"/>
            <a:ext cx="20104100" cy="416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red line on a black background&#10;&#10;Description automatically generated">
            <a:extLst>
              <a:ext uri="{FF2B5EF4-FFF2-40B4-BE49-F238E27FC236}">
                <a16:creationId xmlns:a16="http://schemas.microsoft.com/office/drawing/2014/main" id="{2292B22B-9DF0-CAD4-34DE-FDBA795D20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6"/>
            <a:ext cx="20104100" cy="113085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78CD5A-D8E1-550F-0EB1-8CBB0080A430}"/>
              </a:ext>
            </a:extLst>
          </p:cNvPr>
          <p:cNvSpPr/>
          <p:nvPr userDrawn="1"/>
        </p:nvSpPr>
        <p:spPr>
          <a:xfrm>
            <a:off x="-82550" y="10912475"/>
            <a:ext cx="20494625" cy="5333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747E3-DC09-A3FB-1B84-D7D768FF80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7907" y="1117572"/>
            <a:ext cx="18768284" cy="877163"/>
          </a:xfrm>
        </p:spPr>
        <p:txBody>
          <a:bodyPr/>
          <a:lstStyle>
            <a:lvl1pPr>
              <a:defRPr sz="5700"/>
            </a:lvl1pPr>
          </a:lstStyle>
          <a:p>
            <a:r>
              <a:rPr lang="en-US"/>
              <a:t>Our mission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ouble 45 degree - Header - Subhead - Bullets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line on a black background&#10;&#10;Description automatically generated">
            <a:extLst>
              <a:ext uri="{FF2B5EF4-FFF2-40B4-BE49-F238E27FC236}">
                <a16:creationId xmlns:a16="http://schemas.microsoft.com/office/drawing/2014/main" id="{F61FBDF8-A68E-CC9A-2EFB-8FBC8977E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454"/>
          <a:stretch/>
        </p:blipFill>
        <p:spPr>
          <a:xfrm>
            <a:off x="0" y="397"/>
            <a:ext cx="20104100" cy="967395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9052D5-796D-6E92-005F-0813AD257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8338" y="1235075"/>
            <a:ext cx="14870112" cy="877163"/>
          </a:xfrm>
        </p:spPr>
        <p:txBody>
          <a:bodyPr anchor="b"/>
          <a:lstStyle>
            <a:lvl1pPr>
              <a:defRPr sz="57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C7E297-9590-D309-02D1-C0DA0B534A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38" y="4539673"/>
            <a:ext cx="17689512" cy="1261884"/>
          </a:xfrm>
        </p:spPr>
        <p:txBody>
          <a:bodyPr/>
          <a:lstStyle>
            <a:lvl1pPr>
              <a:defRPr sz="41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We’re regularly recognized for our quality care, safe practices and excellent patient experiences.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D49458E-7114-DC86-90E4-90A315361D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338" y="6193914"/>
            <a:ext cx="7707312" cy="1477328"/>
          </a:xfrm>
        </p:spPr>
        <p:txBody>
          <a:bodyPr/>
          <a:lstStyle>
            <a:lvl1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 sz="3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460 Castle Connolly “Top Doctors”</a:t>
            </a:r>
          </a:p>
          <a:p>
            <a:pPr lvl="0"/>
            <a:r>
              <a:rPr lang="en-US"/>
              <a:t>Magnet redesignation</a:t>
            </a:r>
          </a:p>
          <a:p>
            <a:pPr lvl="0"/>
            <a:r>
              <a:rPr lang="en-US"/>
              <a:t>Beacon Award for Excellence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AEE58F-5082-1A62-E720-99BBB54DF8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71050" y="6193914"/>
            <a:ext cx="8686800" cy="1477328"/>
          </a:xfrm>
        </p:spPr>
        <p:txBody>
          <a:bodyPr/>
          <a:lstStyle>
            <a:lvl1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 sz="3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U.S. News and World Report</a:t>
            </a:r>
          </a:p>
          <a:p>
            <a:pPr lvl="0"/>
            <a:r>
              <a:rPr lang="en-US"/>
              <a:t>Centers for Medicare and Medicaid Services</a:t>
            </a:r>
          </a:p>
          <a:p>
            <a:pPr lvl="0"/>
            <a:r>
              <a:rPr lang="en-US"/>
              <a:t>Leapfrog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EE267-6FB7-BE84-628A-E170CA40AB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75501" y="10335773"/>
            <a:ext cx="4227916" cy="61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0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ouble 45 degree - Header - Subhead - Bullets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line on a black background&#10;&#10;Description automatically generated">
            <a:extLst>
              <a:ext uri="{FF2B5EF4-FFF2-40B4-BE49-F238E27FC236}">
                <a16:creationId xmlns:a16="http://schemas.microsoft.com/office/drawing/2014/main" id="{F61FBDF8-A68E-CC9A-2EFB-8FBC8977E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454"/>
          <a:stretch/>
        </p:blipFill>
        <p:spPr>
          <a:xfrm>
            <a:off x="0" y="0"/>
            <a:ext cx="20104100" cy="967395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9052D5-796D-6E92-005F-0813AD257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8338" y="1235075"/>
            <a:ext cx="14870112" cy="877163"/>
          </a:xfrm>
        </p:spPr>
        <p:txBody>
          <a:bodyPr anchor="b"/>
          <a:lstStyle>
            <a:lvl1pPr>
              <a:defRPr sz="57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C7E297-9590-D309-02D1-C0DA0B534A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86939" y="3708400"/>
            <a:ext cx="9916479" cy="1892826"/>
          </a:xfrm>
        </p:spPr>
        <p:txBody>
          <a:bodyPr/>
          <a:lstStyle>
            <a:lvl1pPr>
              <a:defRPr sz="41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We’re regularly recognized for our quality care, safe practices and excellent patient experiences.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D49458E-7114-DC86-90E4-90A315361D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86938" y="5973781"/>
            <a:ext cx="9916479" cy="4151294"/>
          </a:xfrm>
        </p:spPr>
        <p:txBody>
          <a:bodyPr/>
          <a:lstStyle>
            <a:lvl1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 sz="3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460 Castle Connolly “Top Doctors”</a:t>
            </a:r>
          </a:p>
          <a:p>
            <a:pPr lvl="0"/>
            <a:r>
              <a:rPr lang="en-US"/>
              <a:t>Magnet redesignation</a:t>
            </a:r>
          </a:p>
          <a:p>
            <a:pPr lvl="0"/>
            <a:r>
              <a:rPr lang="en-US"/>
              <a:t>Beacon Award for Excellence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EE267-6FB7-BE84-628A-E170CA40AB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5501" y="10335773"/>
            <a:ext cx="4227917" cy="612854"/>
          </a:xfrm>
          <a:prstGeom prst="rect">
            <a:avLst/>
          </a:prstGeom>
        </p:spPr>
      </p:pic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ACB44A1-CF87-132B-BDA8-7CF5F785A2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06" y="3907963"/>
            <a:ext cx="3960258" cy="2794564"/>
          </a:xfrm>
          <a:custGeom>
            <a:avLst/>
            <a:gdLst>
              <a:gd name="connsiteX0" fmla="*/ 0 w 3960258"/>
              <a:gd name="connsiteY0" fmla="*/ 0 h 2794564"/>
              <a:gd name="connsiteX1" fmla="*/ 3960258 w 3960258"/>
              <a:gd name="connsiteY1" fmla="*/ 0 h 2794564"/>
              <a:gd name="connsiteX2" fmla="*/ 3960258 w 3960258"/>
              <a:gd name="connsiteY2" fmla="*/ 1999479 h 2794564"/>
              <a:gd name="connsiteX3" fmla="*/ 3165173 w 3960258"/>
              <a:gd name="connsiteY3" fmla="*/ 2794564 h 2794564"/>
              <a:gd name="connsiteX4" fmla="*/ 0 w 3960258"/>
              <a:gd name="connsiteY4" fmla="*/ 2794564 h 279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0258" h="2794564">
                <a:moveTo>
                  <a:pt x="0" y="0"/>
                </a:moveTo>
                <a:lnTo>
                  <a:pt x="3960258" y="0"/>
                </a:lnTo>
                <a:lnTo>
                  <a:pt x="3960258" y="1999479"/>
                </a:lnTo>
                <a:lnTo>
                  <a:pt x="3165173" y="2794564"/>
                </a:lnTo>
                <a:lnTo>
                  <a:pt x="0" y="27945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1E5E8CF-76F5-BBAA-F0BE-A704712E20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23139" y="3907963"/>
            <a:ext cx="3960258" cy="2794564"/>
          </a:xfrm>
          <a:custGeom>
            <a:avLst/>
            <a:gdLst>
              <a:gd name="connsiteX0" fmla="*/ 0 w 3960258"/>
              <a:gd name="connsiteY0" fmla="*/ 0 h 2794564"/>
              <a:gd name="connsiteX1" fmla="*/ 3960258 w 3960258"/>
              <a:gd name="connsiteY1" fmla="*/ 0 h 2794564"/>
              <a:gd name="connsiteX2" fmla="*/ 3960258 w 3960258"/>
              <a:gd name="connsiteY2" fmla="*/ 1999479 h 2794564"/>
              <a:gd name="connsiteX3" fmla="*/ 3165173 w 3960258"/>
              <a:gd name="connsiteY3" fmla="*/ 2794564 h 2794564"/>
              <a:gd name="connsiteX4" fmla="*/ 0 w 3960258"/>
              <a:gd name="connsiteY4" fmla="*/ 2794564 h 279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0258" h="2794564">
                <a:moveTo>
                  <a:pt x="0" y="0"/>
                </a:moveTo>
                <a:lnTo>
                  <a:pt x="3960258" y="0"/>
                </a:lnTo>
                <a:lnTo>
                  <a:pt x="3960258" y="1999479"/>
                </a:lnTo>
                <a:lnTo>
                  <a:pt x="3165173" y="2794564"/>
                </a:lnTo>
                <a:lnTo>
                  <a:pt x="0" y="27945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F2A432B-888F-C210-3715-AA078CBF18C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6606" y="7125297"/>
            <a:ext cx="3960258" cy="2794564"/>
          </a:xfrm>
          <a:custGeom>
            <a:avLst/>
            <a:gdLst>
              <a:gd name="connsiteX0" fmla="*/ 0 w 3960258"/>
              <a:gd name="connsiteY0" fmla="*/ 0 h 2794564"/>
              <a:gd name="connsiteX1" fmla="*/ 3960258 w 3960258"/>
              <a:gd name="connsiteY1" fmla="*/ 0 h 2794564"/>
              <a:gd name="connsiteX2" fmla="*/ 3960258 w 3960258"/>
              <a:gd name="connsiteY2" fmla="*/ 1999479 h 2794564"/>
              <a:gd name="connsiteX3" fmla="*/ 3165173 w 3960258"/>
              <a:gd name="connsiteY3" fmla="*/ 2794564 h 2794564"/>
              <a:gd name="connsiteX4" fmla="*/ 0 w 3960258"/>
              <a:gd name="connsiteY4" fmla="*/ 2794564 h 279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0258" h="2794564">
                <a:moveTo>
                  <a:pt x="0" y="0"/>
                </a:moveTo>
                <a:lnTo>
                  <a:pt x="3960258" y="0"/>
                </a:lnTo>
                <a:lnTo>
                  <a:pt x="3960258" y="1999479"/>
                </a:lnTo>
                <a:lnTo>
                  <a:pt x="3165173" y="2794564"/>
                </a:lnTo>
                <a:lnTo>
                  <a:pt x="0" y="27945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C7FF0D2-E458-8E6D-A608-A73B021679C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23139" y="7125297"/>
            <a:ext cx="3960258" cy="2794564"/>
          </a:xfrm>
          <a:custGeom>
            <a:avLst/>
            <a:gdLst>
              <a:gd name="connsiteX0" fmla="*/ 0 w 3960258"/>
              <a:gd name="connsiteY0" fmla="*/ 0 h 2794564"/>
              <a:gd name="connsiteX1" fmla="*/ 3960258 w 3960258"/>
              <a:gd name="connsiteY1" fmla="*/ 0 h 2794564"/>
              <a:gd name="connsiteX2" fmla="*/ 3960258 w 3960258"/>
              <a:gd name="connsiteY2" fmla="*/ 1999479 h 2794564"/>
              <a:gd name="connsiteX3" fmla="*/ 3165173 w 3960258"/>
              <a:gd name="connsiteY3" fmla="*/ 2794564 h 2794564"/>
              <a:gd name="connsiteX4" fmla="*/ 0 w 3960258"/>
              <a:gd name="connsiteY4" fmla="*/ 2794564 h 279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0258" h="2794564">
                <a:moveTo>
                  <a:pt x="0" y="0"/>
                </a:moveTo>
                <a:lnTo>
                  <a:pt x="3960258" y="0"/>
                </a:lnTo>
                <a:lnTo>
                  <a:pt x="3960258" y="1999479"/>
                </a:lnTo>
                <a:lnTo>
                  <a:pt x="3165173" y="2794564"/>
                </a:lnTo>
                <a:lnTo>
                  <a:pt x="0" y="27945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7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uble 45 degree -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line on a black background&#10;&#10;Description automatically generated">
            <a:extLst>
              <a:ext uri="{FF2B5EF4-FFF2-40B4-BE49-F238E27FC236}">
                <a16:creationId xmlns:a16="http://schemas.microsoft.com/office/drawing/2014/main" id="{E3D18EA3-AECD-E59A-7D89-739654226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7"/>
            <a:ext cx="20104100" cy="11308554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325557D-379C-8AD3-9A7D-4DC5985A0A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8338" y="1235075"/>
            <a:ext cx="14870112" cy="877163"/>
          </a:xfrm>
        </p:spPr>
        <p:txBody>
          <a:bodyPr anchor="b"/>
          <a:lstStyle>
            <a:lvl1pPr>
              <a:defRPr sz="57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D4DBC-5456-9BB7-081C-E69848972B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5501" y="10335773"/>
            <a:ext cx="4227917" cy="61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03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ube 45 degree - Header - 3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line on a black background&#10;&#10;Description automatically generated">
            <a:extLst>
              <a:ext uri="{FF2B5EF4-FFF2-40B4-BE49-F238E27FC236}">
                <a16:creationId xmlns:a16="http://schemas.microsoft.com/office/drawing/2014/main" id="{E3D18EA3-AECD-E59A-7D89-739654226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7"/>
            <a:ext cx="20104100" cy="11308554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6CA0AED-F003-2651-ED22-B3A349E801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8338" y="1235075"/>
            <a:ext cx="14870112" cy="877163"/>
          </a:xfrm>
        </p:spPr>
        <p:txBody>
          <a:bodyPr anchor="b"/>
          <a:lstStyle>
            <a:lvl1pPr>
              <a:defRPr sz="57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Patient care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52ADC8-758D-67C3-189B-85D901F15A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50257" y="3730173"/>
            <a:ext cx="4710793" cy="2774851"/>
          </a:xfrm>
          <a:custGeom>
            <a:avLst/>
            <a:gdLst>
              <a:gd name="connsiteX0" fmla="*/ 0 w 5562600"/>
              <a:gd name="connsiteY0" fmla="*/ 0 h 3276600"/>
              <a:gd name="connsiteX1" fmla="*/ 5562600 w 5562600"/>
              <a:gd name="connsiteY1" fmla="*/ 0 h 3276600"/>
              <a:gd name="connsiteX2" fmla="*/ 5562600 w 5562600"/>
              <a:gd name="connsiteY2" fmla="*/ 2488747 h 3276600"/>
              <a:gd name="connsiteX3" fmla="*/ 4774747 w 5562600"/>
              <a:gd name="connsiteY3" fmla="*/ 3276600 h 3276600"/>
              <a:gd name="connsiteX4" fmla="*/ 0 w 5562600"/>
              <a:gd name="connsiteY4" fmla="*/ 327660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2600" h="3276600">
                <a:moveTo>
                  <a:pt x="0" y="0"/>
                </a:moveTo>
                <a:lnTo>
                  <a:pt x="5562600" y="0"/>
                </a:lnTo>
                <a:lnTo>
                  <a:pt x="5562600" y="2488747"/>
                </a:lnTo>
                <a:lnTo>
                  <a:pt x="4774747" y="3276600"/>
                </a:lnTo>
                <a:lnTo>
                  <a:pt x="0" y="3276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8E5CA41-B43A-064A-59C7-94BC974653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96654" y="3730173"/>
            <a:ext cx="4710793" cy="2774851"/>
          </a:xfrm>
          <a:custGeom>
            <a:avLst/>
            <a:gdLst>
              <a:gd name="connsiteX0" fmla="*/ 0 w 5562600"/>
              <a:gd name="connsiteY0" fmla="*/ 0 h 3276600"/>
              <a:gd name="connsiteX1" fmla="*/ 5562600 w 5562600"/>
              <a:gd name="connsiteY1" fmla="*/ 0 h 3276600"/>
              <a:gd name="connsiteX2" fmla="*/ 5562600 w 5562600"/>
              <a:gd name="connsiteY2" fmla="*/ 2488747 h 3276600"/>
              <a:gd name="connsiteX3" fmla="*/ 4774747 w 5562600"/>
              <a:gd name="connsiteY3" fmla="*/ 3276600 h 3276600"/>
              <a:gd name="connsiteX4" fmla="*/ 0 w 5562600"/>
              <a:gd name="connsiteY4" fmla="*/ 327660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2600" h="3276600">
                <a:moveTo>
                  <a:pt x="0" y="0"/>
                </a:moveTo>
                <a:lnTo>
                  <a:pt x="5562600" y="0"/>
                </a:lnTo>
                <a:lnTo>
                  <a:pt x="5562600" y="2488747"/>
                </a:lnTo>
                <a:lnTo>
                  <a:pt x="4774747" y="3276600"/>
                </a:lnTo>
                <a:lnTo>
                  <a:pt x="0" y="3276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965CFD-387A-4A4A-2454-9153B91697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243051" y="3730173"/>
            <a:ext cx="4710793" cy="2774851"/>
          </a:xfrm>
          <a:custGeom>
            <a:avLst/>
            <a:gdLst>
              <a:gd name="connsiteX0" fmla="*/ 0 w 5562600"/>
              <a:gd name="connsiteY0" fmla="*/ 0 h 3276600"/>
              <a:gd name="connsiteX1" fmla="*/ 5562600 w 5562600"/>
              <a:gd name="connsiteY1" fmla="*/ 0 h 3276600"/>
              <a:gd name="connsiteX2" fmla="*/ 5562600 w 5562600"/>
              <a:gd name="connsiteY2" fmla="*/ 2488747 h 3276600"/>
              <a:gd name="connsiteX3" fmla="*/ 4774747 w 5562600"/>
              <a:gd name="connsiteY3" fmla="*/ 3276600 h 3276600"/>
              <a:gd name="connsiteX4" fmla="*/ 0 w 5562600"/>
              <a:gd name="connsiteY4" fmla="*/ 327660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2600" h="3276600">
                <a:moveTo>
                  <a:pt x="0" y="0"/>
                </a:moveTo>
                <a:lnTo>
                  <a:pt x="5562600" y="0"/>
                </a:lnTo>
                <a:lnTo>
                  <a:pt x="5562600" y="2488747"/>
                </a:lnTo>
                <a:lnTo>
                  <a:pt x="4774747" y="3276600"/>
                </a:lnTo>
                <a:lnTo>
                  <a:pt x="0" y="3276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B11F91E-D607-A29D-E4D8-562E708D30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5250" y="6721475"/>
            <a:ext cx="3810000" cy="369332"/>
          </a:xfrm>
        </p:spPr>
        <p:txBody>
          <a:bodyPr/>
          <a:lstStyle>
            <a:lvl1pPr>
              <a:defRPr sz="24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Inpatient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C9571880-F351-6481-43B5-2FDB93EEEB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3007" y="6721475"/>
            <a:ext cx="3810000" cy="369332"/>
          </a:xfrm>
        </p:spPr>
        <p:txBody>
          <a:bodyPr/>
          <a:lstStyle>
            <a:lvl1pPr>
              <a:defRPr sz="24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Outpatient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BE5F371-81A8-288B-CD91-AB9D302F5C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460764" y="6721475"/>
            <a:ext cx="3810000" cy="369332"/>
          </a:xfrm>
        </p:spPr>
        <p:txBody>
          <a:bodyPr/>
          <a:lstStyle>
            <a:lvl1pPr>
              <a:defRPr sz="24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Community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375BDFD-F29F-68F0-FEBF-8C8C1A1699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5250" y="7331075"/>
            <a:ext cx="4267200" cy="246221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lvl="0"/>
            <a:r>
              <a:rPr lang="en-US"/>
              <a:t>Bullet points here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40FCBBBE-07D5-4D6B-E88B-44FE0373C5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13007" y="7331075"/>
            <a:ext cx="4267200" cy="246221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lvl="0"/>
            <a:r>
              <a:rPr lang="en-US"/>
              <a:t>Bullet points here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30AD9DC2-71EF-7CC8-B233-435C9E5FE6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460765" y="7331075"/>
            <a:ext cx="4267200" cy="246221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lvl="0"/>
            <a:r>
              <a:rPr lang="en-US"/>
              <a:t>Bullet points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5E101-CE33-EF43-575F-341F4ED9D4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5501" y="10335773"/>
            <a:ext cx="4227917" cy="61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16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uble 45 degree - Header - image - bo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line on a black background&#10;&#10;Description automatically generated">
            <a:extLst>
              <a:ext uri="{FF2B5EF4-FFF2-40B4-BE49-F238E27FC236}">
                <a16:creationId xmlns:a16="http://schemas.microsoft.com/office/drawing/2014/main" id="{E3D18EA3-AECD-E59A-7D89-739654226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0104100" cy="11308554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6CA0AED-F003-2651-ED22-B3A349E801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2504" y="1235075"/>
            <a:ext cx="14870112" cy="877163"/>
          </a:xfrm>
        </p:spPr>
        <p:txBody>
          <a:bodyPr anchor="b"/>
          <a:lstStyle>
            <a:lvl1pPr>
              <a:defRPr sz="57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Research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B11F91E-D607-A29D-E4D8-562E708D30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504" y="7893148"/>
            <a:ext cx="18304944" cy="562803"/>
          </a:xfrm>
        </p:spPr>
        <p:txBody>
          <a:bodyPr/>
          <a:lstStyle>
            <a:lvl1pPr>
              <a:defRPr sz="32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Inpatient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375BDFD-F29F-68F0-FEBF-8C8C1A1699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504" y="8659619"/>
            <a:ext cx="8734807" cy="126225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Bullet points here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AEACD2B7-C63F-3C9B-B020-0B9268989A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99650" y="8659619"/>
            <a:ext cx="9073631" cy="126225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Bullet points here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DC5C7582-A0D2-59B6-62AD-FAD55DC431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2504" y="10209054"/>
            <a:ext cx="18304945" cy="56280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en-US"/>
              <a:t>Supporting text here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717A2B9-EA8B-DCE1-771F-5878B4827E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504" y="3923626"/>
            <a:ext cx="18304946" cy="3645451"/>
          </a:xfrm>
          <a:custGeom>
            <a:avLst/>
            <a:gdLst>
              <a:gd name="connsiteX0" fmla="*/ 0 w 18304946"/>
              <a:gd name="connsiteY0" fmla="*/ 0 h 3645451"/>
              <a:gd name="connsiteX1" fmla="*/ 467404 w 18304946"/>
              <a:gd name="connsiteY1" fmla="*/ 0 h 3645451"/>
              <a:gd name="connsiteX2" fmla="*/ 1154112 w 18304946"/>
              <a:gd name="connsiteY2" fmla="*/ 0 h 3645451"/>
              <a:gd name="connsiteX3" fmla="*/ 18300018 w 18304946"/>
              <a:gd name="connsiteY3" fmla="*/ 0 h 3645451"/>
              <a:gd name="connsiteX4" fmla="*/ 18300018 w 18304946"/>
              <a:gd name="connsiteY4" fmla="*/ 870600 h 3645451"/>
              <a:gd name="connsiteX5" fmla="*/ 18304946 w 18304946"/>
              <a:gd name="connsiteY5" fmla="*/ 870600 h 3645451"/>
              <a:gd name="connsiteX6" fmla="*/ 18304946 w 18304946"/>
              <a:gd name="connsiteY6" fmla="*/ 2978243 h 3645451"/>
              <a:gd name="connsiteX7" fmla="*/ 17637734 w 18304946"/>
              <a:gd name="connsiteY7" fmla="*/ 3645451 h 3645451"/>
              <a:gd name="connsiteX8" fmla="*/ 13594151 w 18304946"/>
              <a:gd name="connsiteY8" fmla="*/ 3645451 h 3645451"/>
              <a:gd name="connsiteX9" fmla="*/ 13594151 w 18304946"/>
              <a:gd name="connsiteY9" fmla="*/ 3645450 h 3645451"/>
              <a:gd name="connsiteX10" fmla="*/ 1154112 w 18304946"/>
              <a:gd name="connsiteY10" fmla="*/ 3645450 h 3645451"/>
              <a:gd name="connsiteX11" fmla="*/ 1154112 w 18304946"/>
              <a:gd name="connsiteY11" fmla="*/ 3645451 h 3645451"/>
              <a:gd name="connsiteX12" fmla="*/ 0 w 18304946"/>
              <a:gd name="connsiteY12" fmla="*/ 3645451 h 364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304946" h="3645451">
                <a:moveTo>
                  <a:pt x="0" y="0"/>
                </a:moveTo>
                <a:lnTo>
                  <a:pt x="467404" y="0"/>
                </a:lnTo>
                <a:lnTo>
                  <a:pt x="1154112" y="0"/>
                </a:lnTo>
                <a:lnTo>
                  <a:pt x="18300018" y="0"/>
                </a:lnTo>
                <a:lnTo>
                  <a:pt x="18300018" y="870600"/>
                </a:lnTo>
                <a:lnTo>
                  <a:pt x="18304946" y="870600"/>
                </a:lnTo>
                <a:lnTo>
                  <a:pt x="18304946" y="2978243"/>
                </a:lnTo>
                <a:lnTo>
                  <a:pt x="17637734" y="3645451"/>
                </a:lnTo>
                <a:lnTo>
                  <a:pt x="13594151" y="3645451"/>
                </a:lnTo>
                <a:lnTo>
                  <a:pt x="13594151" y="3645450"/>
                </a:lnTo>
                <a:lnTo>
                  <a:pt x="1154112" y="3645450"/>
                </a:lnTo>
                <a:lnTo>
                  <a:pt x="1154112" y="3645451"/>
                </a:lnTo>
                <a:lnTo>
                  <a:pt x="0" y="3645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3EFD3-FA23-A60C-D966-9266E1F8A1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5501" y="10335773"/>
            <a:ext cx="4227917" cy="61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89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ouble 45 degree - Header - image - bo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line on a black background&#10;&#10;Description automatically generated">
            <a:extLst>
              <a:ext uri="{FF2B5EF4-FFF2-40B4-BE49-F238E27FC236}">
                <a16:creationId xmlns:a16="http://schemas.microsoft.com/office/drawing/2014/main" id="{E3D18EA3-AECD-E59A-7D89-739654226C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0104100" cy="11308554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6CA0AED-F003-2651-ED22-B3A349E801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2504" y="1235075"/>
            <a:ext cx="14870112" cy="877163"/>
          </a:xfrm>
        </p:spPr>
        <p:txBody>
          <a:bodyPr anchor="b"/>
          <a:lstStyle>
            <a:lvl1pPr>
              <a:defRPr sz="57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Research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B11F91E-D607-A29D-E4D8-562E708D30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2504" y="7893148"/>
            <a:ext cx="18304944" cy="562803"/>
          </a:xfrm>
        </p:spPr>
        <p:txBody>
          <a:bodyPr/>
          <a:lstStyle>
            <a:lvl1pPr>
              <a:defRPr sz="32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Inpatient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375BDFD-F29F-68F0-FEBF-8C8C1A1699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504" y="8659619"/>
            <a:ext cx="8734807" cy="126225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Bullet points here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AEACD2B7-C63F-3C9B-B020-0B9268989A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99650" y="8659619"/>
            <a:ext cx="9073631" cy="1262256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Bullet points here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DC5C7582-A0D2-59B6-62AD-FAD55DC431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2504" y="10209054"/>
            <a:ext cx="18304945" cy="56280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en-US"/>
              <a:t>Supporting text here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717A2B9-EA8B-DCE1-771F-5878B4827E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504" y="3923626"/>
            <a:ext cx="18304946" cy="3645451"/>
          </a:xfrm>
          <a:custGeom>
            <a:avLst/>
            <a:gdLst>
              <a:gd name="connsiteX0" fmla="*/ 0 w 18304946"/>
              <a:gd name="connsiteY0" fmla="*/ 0 h 3645451"/>
              <a:gd name="connsiteX1" fmla="*/ 467404 w 18304946"/>
              <a:gd name="connsiteY1" fmla="*/ 0 h 3645451"/>
              <a:gd name="connsiteX2" fmla="*/ 1154112 w 18304946"/>
              <a:gd name="connsiteY2" fmla="*/ 0 h 3645451"/>
              <a:gd name="connsiteX3" fmla="*/ 18300018 w 18304946"/>
              <a:gd name="connsiteY3" fmla="*/ 0 h 3645451"/>
              <a:gd name="connsiteX4" fmla="*/ 18300018 w 18304946"/>
              <a:gd name="connsiteY4" fmla="*/ 870600 h 3645451"/>
              <a:gd name="connsiteX5" fmla="*/ 18304946 w 18304946"/>
              <a:gd name="connsiteY5" fmla="*/ 870600 h 3645451"/>
              <a:gd name="connsiteX6" fmla="*/ 18304946 w 18304946"/>
              <a:gd name="connsiteY6" fmla="*/ 2978243 h 3645451"/>
              <a:gd name="connsiteX7" fmla="*/ 17637734 w 18304946"/>
              <a:gd name="connsiteY7" fmla="*/ 3645451 h 3645451"/>
              <a:gd name="connsiteX8" fmla="*/ 13594151 w 18304946"/>
              <a:gd name="connsiteY8" fmla="*/ 3645451 h 3645451"/>
              <a:gd name="connsiteX9" fmla="*/ 13594151 w 18304946"/>
              <a:gd name="connsiteY9" fmla="*/ 3645450 h 3645451"/>
              <a:gd name="connsiteX10" fmla="*/ 1154112 w 18304946"/>
              <a:gd name="connsiteY10" fmla="*/ 3645450 h 3645451"/>
              <a:gd name="connsiteX11" fmla="*/ 1154112 w 18304946"/>
              <a:gd name="connsiteY11" fmla="*/ 3645451 h 3645451"/>
              <a:gd name="connsiteX12" fmla="*/ 0 w 18304946"/>
              <a:gd name="connsiteY12" fmla="*/ 3645451 h 364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304946" h="3645451">
                <a:moveTo>
                  <a:pt x="0" y="0"/>
                </a:moveTo>
                <a:lnTo>
                  <a:pt x="467404" y="0"/>
                </a:lnTo>
                <a:lnTo>
                  <a:pt x="1154112" y="0"/>
                </a:lnTo>
                <a:lnTo>
                  <a:pt x="18300018" y="0"/>
                </a:lnTo>
                <a:lnTo>
                  <a:pt x="18300018" y="870600"/>
                </a:lnTo>
                <a:lnTo>
                  <a:pt x="18304946" y="870600"/>
                </a:lnTo>
                <a:lnTo>
                  <a:pt x="18304946" y="2978243"/>
                </a:lnTo>
                <a:lnTo>
                  <a:pt x="17637734" y="3645451"/>
                </a:lnTo>
                <a:lnTo>
                  <a:pt x="13594151" y="3645451"/>
                </a:lnTo>
                <a:lnTo>
                  <a:pt x="13594151" y="3645450"/>
                </a:lnTo>
                <a:lnTo>
                  <a:pt x="1154112" y="3645450"/>
                </a:lnTo>
                <a:lnTo>
                  <a:pt x="1154112" y="3645451"/>
                </a:lnTo>
                <a:lnTo>
                  <a:pt x="0" y="3645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3EFD3-FA23-A60C-D966-9266E1F8A1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75501" y="10335773"/>
            <a:ext cx="4227916" cy="61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06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5 degree - header - 5 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red squares&#10;&#10;Description automatically generated">
            <a:extLst>
              <a:ext uri="{FF2B5EF4-FFF2-40B4-BE49-F238E27FC236}">
                <a16:creationId xmlns:a16="http://schemas.microsoft.com/office/drawing/2014/main" id="{E293D76F-6881-AF08-3F30-5352E2B783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7"/>
            <a:ext cx="20104100" cy="11308554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61DD37F-73CD-AB54-865C-5C1B3B9EE8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8338" y="1235075"/>
            <a:ext cx="14870112" cy="877163"/>
          </a:xfrm>
        </p:spPr>
        <p:txBody>
          <a:bodyPr anchor="b"/>
          <a:lstStyle>
            <a:lvl1pPr>
              <a:defRPr sz="57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Text Placeholder 71">
            <a:extLst>
              <a:ext uri="{FF2B5EF4-FFF2-40B4-BE49-F238E27FC236}">
                <a16:creationId xmlns:a16="http://schemas.microsoft.com/office/drawing/2014/main" id="{80C62258-2284-4B2A-A3CC-7DB4D5631F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8338" y="5183283"/>
            <a:ext cx="3059112" cy="830997"/>
          </a:xfrm>
        </p:spPr>
        <p:txBody>
          <a:bodyPr/>
          <a:lstStyle>
            <a:lvl1pPr algn="ctr">
              <a:defRPr sz="54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7</a:t>
            </a:r>
          </a:p>
        </p:txBody>
      </p:sp>
      <p:sp>
        <p:nvSpPr>
          <p:cNvPr id="7" name="Text Placeholder 71">
            <a:extLst>
              <a:ext uri="{FF2B5EF4-FFF2-40B4-BE49-F238E27FC236}">
                <a16:creationId xmlns:a16="http://schemas.microsoft.com/office/drawing/2014/main" id="{C988C301-8F1C-4306-1B47-D6C309F9F6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8339" y="6226056"/>
            <a:ext cx="3059112" cy="400110"/>
          </a:xfrm>
        </p:spPr>
        <p:txBody>
          <a:bodyPr/>
          <a:lstStyle>
            <a:lvl1pPr algn="ctr">
              <a:defRPr sz="2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hospitals</a:t>
            </a:r>
          </a:p>
        </p:txBody>
      </p:sp>
      <p:sp>
        <p:nvSpPr>
          <p:cNvPr id="8" name="Text Placeholder 71">
            <a:extLst>
              <a:ext uri="{FF2B5EF4-FFF2-40B4-BE49-F238E27FC236}">
                <a16:creationId xmlns:a16="http://schemas.microsoft.com/office/drawing/2014/main" id="{8AF4188B-4650-52C8-D7C0-83750169CA0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84355" y="5183283"/>
            <a:ext cx="3059112" cy="830997"/>
          </a:xfrm>
        </p:spPr>
        <p:txBody>
          <a:bodyPr/>
          <a:lstStyle>
            <a:lvl1pPr algn="ctr">
              <a:defRPr sz="54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1,404</a:t>
            </a:r>
          </a:p>
        </p:txBody>
      </p:sp>
      <p:sp>
        <p:nvSpPr>
          <p:cNvPr id="9" name="Text Placeholder 71">
            <a:extLst>
              <a:ext uri="{FF2B5EF4-FFF2-40B4-BE49-F238E27FC236}">
                <a16:creationId xmlns:a16="http://schemas.microsoft.com/office/drawing/2014/main" id="{9B7945A8-6E59-EDFD-C4B1-EB00EB2634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84356" y="6226056"/>
            <a:ext cx="3059112" cy="400110"/>
          </a:xfrm>
        </p:spPr>
        <p:txBody>
          <a:bodyPr/>
          <a:lstStyle>
            <a:lvl1pPr algn="ctr">
              <a:defRPr sz="2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beds</a:t>
            </a:r>
          </a:p>
        </p:txBody>
      </p:sp>
      <p:sp>
        <p:nvSpPr>
          <p:cNvPr id="10" name="Text Placeholder 71">
            <a:extLst>
              <a:ext uri="{FF2B5EF4-FFF2-40B4-BE49-F238E27FC236}">
                <a16:creationId xmlns:a16="http://schemas.microsoft.com/office/drawing/2014/main" id="{68461321-282F-1706-4BC1-6767849B73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20250" y="5183283"/>
            <a:ext cx="3059112" cy="830997"/>
          </a:xfrm>
        </p:spPr>
        <p:txBody>
          <a:bodyPr/>
          <a:lstStyle>
            <a:lvl1pPr algn="ctr">
              <a:defRPr sz="54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17</a:t>
            </a:r>
          </a:p>
        </p:txBody>
      </p:sp>
      <p:sp>
        <p:nvSpPr>
          <p:cNvPr id="11" name="Text Placeholder 71">
            <a:extLst>
              <a:ext uri="{FF2B5EF4-FFF2-40B4-BE49-F238E27FC236}">
                <a16:creationId xmlns:a16="http://schemas.microsoft.com/office/drawing/2014/main" id="{22293EE8-819B-6C75-51D5-067E5B3CD0F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20251" y="6226056"/>
            <a:ext cx="3059112" cy="800219"/>
          </a:xfrm>
        </p:spPr>
        <p:txBody>
          <a:bodyPr/>
          <a:lstStyle>
            <a:lvl1pPr algn="ctr">
              <a:defRPr sz="2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multispecialty centers</a:t>
            </a:r>
          </a:p>
        </p:txBody>
      </p:sp>
      <p:sp>
        <p:nvSpPr>
          <p:cNvPr id="12" name="Text Placeholder 71">
            <a:extLst>
              <a:ext uri="{FF2B5EF4-FFF2-40B4-BE49-F238E27FC236}">
                <a16:creationId xmlns:a16="http://schemas.microsoft.com/office/drawing/2014/main" id="{6F9EB4F7-FF71-1A39-F826-6AC8C1E6E3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416389" y="5183283"/>
            <a:ext cx="3059112" cy="830997"/>
          </a:xfrm>
        </p:spPr>
        <p:txBody>
          <a:bodyPr/>
          <a:lstStyle>
            <a:lvl1pPr algn="ctr">
              <a:defRPr sz="54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NCI</a:t>
            </a:r>
          </a:p>
        </p:txBody>
      </p:sp>
      <p:sp>
        <p:nvSpPr>
          <p:cNvPr id="13" name="Text Placeholder 71">
            <a:extLst>
              <a:ext uri="{FF2B5EF4-FFF2-40B4-BE49-F238E27FC236}">
                <a16:creationId xmlns:a16="http://schemas.microsoft.com/office/drawing/2014/main" id="{FEA78A9D-9833-7FB7-7EC7-655B03E501B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416390" y="6226056"/>
            <a:ext cx="3059112" cy="800219"/>
          </a:xfrm>
        </p:spPr>
        <p:txBody>
          <a:bodyPr/>
          <a:lstStyle>
            <a:lvl1pPr algn="ctr">
              <a:defRPr sz="2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designated cancer center</a:t>
            </a:r>
          </a:p>
        </p:txBody>
      </p:sp>
      <p:sp>
        <p:nvSpPr>
          <p:cNvPr id="14" name="Text Placeholder 71">
            <a:extLst>
              <a:ext uri="{FF2B5EF4-FFF2-40B4-BE49-F238E27FC236}">
                <a16:creationId xmlns:a16="http://schemas.microsoft.com/office/drawing/2014/main" id="{AC508E20-C433-B1B9-7B38-EB46011EC32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312528" y="5183283"/>
            <a:ext cx="3059112" cy="830997"/>
          </a:xfrm>
        </p:spPr>
        <p:txBody>
          <a:bodyPr/>
          <a:lstStyle>
            <a:lvl1pPr algn="ctr">
              <a:defRPr sz="54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100+</a:t>
            </a:r>
          </a:p>
        </p:txBody>
      </p:sp>
      <p:sp>
        <p:nvSpPr>
          <p:cNvPr id="15" name="Text Placeholder 71">
            <a:extLst>
              <a:ext uri="{FF2B5EF4-FFF2-40B4-BE49-F238E27FC236}">
                <a16:creationId xmlns:a16="http://schemas.microsoft.com/office/drawing/2014/main" id="{513E246A-D6DE-547C-2BA8-DE854D0D223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6312529" y="6226056"/>
            <a:ext cx="3059112" cy="400110"/>
          </a:xfrm>
        </p:spPr>
        <p:txBody>
          <a:bodyPr/>
          <a:lstStyle>
            <a:lvl1pPr algn="ctr">
              <a:defRPr sz="2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facilities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5EEFC1-787C-4E22-F906-E289EF127762}"/>
              </a:ext>
            </a:extLst>
          </p:cNvPr>
          <p:cNvSpPr/>
          <p:nvPr userDrawn="1"/>
        </p:nvSpPr>
        <p:spPr>
          <a:xfrm>
            <a:off x="0" y="9656064"/>
            <a:ext cx="5376672" cy="1652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1413D6-6279-E86A-A734-7175C1409E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5501" y="10335773"/>
            <a:ext cx="4227917" cy="61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22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uble 45 degree - header - 5 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squares on a black background&#10;&#10;Description automatically generated">
            <a:extLst>
              <a:ext uri="{FF2B5EF4-FFF2-40B4-BE49-F238E27FC236}">
                <a16:creationId xmlns:a16="http://schemas.microsoft.com/office/drawing/2014/main" id="{B462FF0A-D7F6-FD45-4655-E530AD462B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7"/>
            <a:ext cx="20104100" cy="11308554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536F3C7F-D04A-CB59-7705-6FF97EB025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8338" y="1235075"/>
            <a:ext cx="14870112" cy="877163"/>
          </a:xfrm>
        </p:spPr>
        <p:txBody>
          <a:bodyPr anchor="b"/>
          <a:lstStyle>
            <a:lvl1pPr>
              <a:defRPr sz="57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51B43-BF67-9934-F9A1-8E0B95F95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5501" y="10335773"/>
            <a:ext cx="4227917" cy="61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188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uble 45 degree - Header - 6 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red background with squares&#10;&#10;Description automatically generated">
            <a:extLst>
              <a:ext uri="{FF2B5EF4-FFF2-40B4-BE49-F238E27FC236}">
                <a16:creationId xmlns:a16="http://schemas.microsoft.com/office/drawing/2014/main" id="{A73C469D-4411-C783-B7D4-F076B9C54E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39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 - By the Numb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ack rectangular object with a white rectangle&#10;&#10;Description automatically generated">
            <a:extLst>
              <a:ext uri="{FF2B5EF4-FFF2-40B4-BE49-F238E27FC236}">
                <a16:creationId xmlns:a16="http://schemas.microsoft.com/office/drawing/2014/main" id="{354F6E94-2817-0F48-CB98-0DCD36A129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7"/>
            <a:ext cx="20104100" cy="11308554"/>
          </a:xfrm>
          <a:prstGeom prst="rect">
            <a:avLst/>
          </a:prstGeom>
        </p:spPr>
      </p:pic>
      <p:grpSp>
        <p:nvGrpSpPr>
          <p:cNvPr id="19" name="object 23">
            <a:extLst>
              <a:ext uri="{FF2B5EF4-FFF2-40B4-BE49-F238E27FC236}">
                <a16:creationId xmlns:a16="http://schemas.microsoft.com/office/drawing/2014/main" id="{76AEE6B7-C8BC-7BEF-70FD-5BB33C0DDC98}"/>
              </a:ext>
            </a:extLst>
          </p:cNvPr>
          <p:cNvGrpSpPr/>
          <p:nvPr userDrawn="1"/>
        </p:nvGrpSpPr>
        <p:grpSpPr>
          <a:xfrm>
            <a:off x="2174169" y="3962462"/>
            <a:ext cx="5668645" cy="2536190"/>
            <a:chOff x="2174169" y="3962462"/>
            <a:chExt cx="5668645" cy="2536190"/>
          </a:xfrm>
        </p:grpSpPr>
        <p:sp>
          <p:nvSpPr>
            <p:cNvPr id="20" name="object 24">
              <a:extLst>
                <a:ext uri="{FF2B5EF4-FFF2-40B4-BE49-F238E27FC236}">
                  <a16:creationId xmlns:a16="http://schemas.microsoft.com/office/drawing/2014/main" id="{6C52D34B-F171-45C4-4110-1C0084D9A4DC}"/>
                </a:ext>
              </a:extLst>
            </p:cNvPr>
            <p:cNvSpPr/>
            <p:nvPr/>
          </p:nvSpPr>
          <p:spPr>
            <a:xfrm>
              <a:off x="2456445" y="3989788"/>
              <a:ext cx="1786889" cy="2505075"/>
            </a:xfrm>
            <a:custGeom>
              <a:avLst/>
              <a:gdLst/>
              <a:ahLst/>
              <a:cxnLst/>
              <a:rect l="l" t="t" r="r" b="b"/>
              <a:pathLst>
                <a:path w="1786889" h="2505075">
                  <a:moveTo>
                    <a:pt x="1782511" y="0"/>
                  </a:moveTo>
                  <a:lnTo>
                    <a:pt x="0" y="0"/>
                  </a:lnTo>
                  <a:lnTo>
                    <a:pt x="0" y="2177315"/>
                  </a:lnTo>
                  <a:lnTo>
                    <a:pt x="1465" y="2177315"/>
                  </a:lnTo>
                  <a:lnTo>
                    <a:pt x="891805" y="2504688"/>
                  </a:lnTo>
                  <a:lnTo>
                    <a:pt x="1786877" y="2169860"/>
                  </a:lnTo>
                  <a:lnTo>
                    <a:pt x="17825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5">
              <a:extLst>
                <a:ext uri="{FF2B5EF4-FFF2-40B4-BE49-F238E27FC236}">
                  <a16:creationId xmlns:a16="http://schemas.microsoft.com/office/drawing/2014/main" id="{38B8BE42-8BA5-0FC3-397A-096736B7CCCF}"/>
                </a:ext>
              </a:extLst>
            </p:cNvPr>
            <p:cNvSpPr/>
            <p:nvPr/>
          </p:nvSpPr>
          <p:spPr>
            <a:xfrm>
              <a:off x="2452670" y="3986034"/>
              <a:ext cx="1794510" cy="2512695"/>
            </a:xfrm>
            <a:custGeom>
              <a:avLst/>
              <a:gdLst/>
              <a:ahLst/>
              <a:cxnLst/>
              <a:rect l="l" t="t" r="r" b="b"/>
              <a:pathLst>
                <a:path w="1794510" h="2512695">
                  <a:moveTo>
                    <a:pt x="1790060" y="0"/>
                  </a:moveTo>
                  <a:lnTo>
                    <a:pt x="0" y="0"/>
                  </a:lnTo>
                  <a:lnTo>
                    <a:pt x="0" y="2184833"/>
                  </a:lnTo>
                  <a:lnTo>
                    <a:pt x="4565" y="2184833"/>
                  </a:lnTo>
                  <a:lnTo>
                    <a:pt x="894265" y="2511986"/>
                  </a:lnTo>
                  <a:lnTo>
                    <a:pt x="895616" y="2512509"/>
                  </a:lnTo>
                  <a:lnTo>
                    <a:pt x="917195" y="2504436"/>
                  </a:lnTo>
                  <a:lnTo>
                    <a:pt x="895585" y="2504436"/>
                  </a:lnTo>
                  <a:lnTo>
                    <a:pt x="7570" y="2177912"/>
                  </a:lnTo>
                  <a:lnTo>
                    <a:pt x="7570" y="7518"/>
                  </a:lnTo>
                  <a:lnTo>
                    <a:pt x="1790075" y="7518"/>
                  </a:lnTo>
                  <a:lnTo>
                    <a:pt x="1790060" y="0"/>
                  </a:lnTo>
                  <a:close/>
                </a:path>
                <a:path w="1794510" h="2512695">
                  <a:moveTo>
                    <a:pt x="1790075" y="7518"/>
                  </a:moveTo>
                  <a:lnTo>
                    <a:pt x="1782521" y="7518"/>
                  </a:lnTo>
                  <a:lnTo>
                    <a:pt x="1786856" y="2170970"/>
                  </a:lnTo>
                  <a:lnTo>
                    <a:pt x="895585" y="2504436"/>
                  </a:lnTo>
                  <a:lnTo>
                    <a:pt x="917195" y="2504436"/>
                  </a:lnTo>
                  <a:lnTo>
                    <a:pt x="1794416" y="2176226"/>
                  </a:lnTo>
                  <a:lnTo>
                    <a:pt x="1790075" y="7518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6">
              <a:extLst>
                <a:ext uri="{FF2B5EF4-FFF2-40B4-BE49-F238E27FC236}">
                  <a16:creationId xmlns:a16="http://schemas.microsoft.com/office/drawing/2014/main" id="{B44D4A91-51EF-5D66-12CA-1045DC42888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055" y="4032024"/>
              <a:ext cx="1701665" cy="2404607"/>
            </a:xfrm>
            <a:prstGeom prst="rect">
              <a:avLst/>
            </a:prstGeom>
          </p:spPr>
        </p:pic>
        <p:sp>
          <p:nvSpPr>
            <p:cNvPr id="23" name="object 27">
              <a:extLst>
                <a:ext uri="{FF2B5EF4-FFF2-40B4-BE49-F238E27FC236}">
                  <a16:creationId xmlns:a16="http://schemas.microsoft.com/office/drawing/2014/main" id="{1DF36C2B-4D23-1072-8C68-1706A99AB1CD}"/>
                </a:ext>
              </a:extLst>
            </p:cNvPr>
            <p:cNvSpPr/>
            <p:nvPr/>
          </p:nvSpPr>
          <p:spPr>
            <a:xfrm>
              <a:off x="2174171" y="5158753"/>
              <a:ext cx="278130" cy="374650"/>
            </a:xfrm>
            <a:custGeom>
              <a:avLst/>
              <a:gdLst/>
              <a:ahLst/>
              <a:cxnLst/>
              <a:rect l="l" t="t" r="r" b="b"/>
              <a:pathLst>
                <a:path w="278130" h="374650">
                  <a:moveTo>
                    <a:pt x="278043" y="0"/>
                  </a:moveTo>
                  <a:lnTo>
                    <a:pt x="0" y="0"/>
                  </a:lnTo>
                  <a:lnTo>
                    <a:pt x="77474" y="220579"/>
                  </a:lnTo>
                  <a:lnTo>
                    <a:pt x="23465" y="374323"/>
                  </a:lnTo>
                  <a:lnTo>
                    <a:pt x="278043" y="374323"/>
                  </a:lnTo>
                  <a:lnTo>
                    <a:pt x="278043" y="0"/>
                  </a:lnTo>
                  <a:close/>
                </a:path>
              </a:pathLst>
            </a:custGeom>
            <a:solidFill>
              <a:srgbClr val="0050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8">
              <a:extLst>
                <a:ext uri="{FF2B5EF4-FFF2-40B4-BE49-F238E27FC236}">
                  <a16:creationId xmlns:a16="http://schemas.microsoft.com/office/drawing/2014/main" id="{9FB04901-B224-1DD2-A4C7-92C938961A03}"/>
                </a:ext>
              </a:extLst>
            </p:cNvPr>
            <p:cNvSpPr/>
            <p:nvPr/>
          </p:nvSpPr>
          <p:spPr>
            <a:xfrm>
              <a:off x="2192231" y="5533073"/>
              <a:ext cx="260350" cy="15875"/>
            </a:xfrm>
            <a:custGeom>
              <a:avLst/>
              <a:gdLst/>
              <a:ahLst/>
              <a:cxnLst/>
              <a:rect l="l" t="t" r="r" b="b"/>
              <a:pathLst>
                <a:path w="260350" h="15875">
                  <a:moveTo>
                    <a:pt x="259981" y="0"/>
                  </a:moveTo>
                  <a:lnTo>
                    <a:pt x="5413" y="0"/>
                  </a:lnTo>
                  <a:lnTo>
                    <a:pt x="0" y="15371"/>
                  </a:lnTo>
                  <a:lnTo>
                    <a:pt x="259981" y="15371"/>
                  </a:lnTo>
                  <a:lnTo>
                    <a:pt x="259981" y="0"/>
                  </a:lnTo>
                  <a:close/>
                </a:path>
              </a:pathLst>
            </a:custGeom>
            <a:solidFill>
              <a:srgbClr val="DC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9">
              <a:extLst>
                <a:ext uri="{FF2B5EF4-FFF2-40B4-BE49-F238E27FC236}">
                  <a16:creationId xmlns:a16="http://schemas.microsoft.com/office/drawing/2014/main" id="{AF19BC36-BCCB-E6B9-3C25-5C3F14EFD100}"/>
                </a:ext>
              </a:extLst>
            </p:cNvPr>
            <p:cNvSpPr/>
            <p:nvPr/>
          </p:nvSpPr>
          <p:spPr>
            <a:xfrm>
              <a:off x="2174169" y="5548445"/>
              <a:ext cx="278130" cy="51435"/>
            </a:xfrm>
            <a:custGeom>
              <a:avLst/>
              <a:gdLst/>
              <a:ahLst/>
              <a:cxnLst/>
              <a:rect l="l" t="t" r="r" b="b"/>
              <a:pathLst>
                <a:path w="278130" h="51435">
                  <a:moveTo>
                    <a:pt x="278043" y="0"/>
                  </a:moveTo>
                  <a:lnTo>
                    <a:pt x="18062" y="0"/>
                  </a:lnTo>
                  <a:lnTo>
                    <a:pt x="0" y="51422"/>
                  </a:lnTo>
                  <a:lnTo>
                    <a:pt x="278043" y="51422"/>
                  </a:lnTo>
                  <a:lnTo>
                    <a:pt x="278043" y="0"/>
                  </a:lnTo>
                  <a:close/>
                </a:path>
              </a:pathLst>
            </a:custGeom>
            <a:solidFill>
              <a:srgbClr val="CE17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1F703DC0-3B38-3BA2-497F-CC43EB44FD54}"/>
                </a:ext>
              </a:extLst>
            </p:cNvPr>
            <p:cNvSpPr/>
            <p:nvPr/>
          </p:nvSpPr>
          <p:spPr>
            <a:xfrm>
              <a:off x="4247598" y="5158753"/>
              <a:ext cx="278130" cy="374650"/>
            </a:xfrm>
            <a:custGeom>
              <a:avLst/>
              <a:gdLst/>
              <a:ahLst/>
              <a:cxnLst/>
              <a:rect l="l" t="t" r="r" b="b"/>
              <a:pathLst>
                <a:path w="278129" h="374650">
                  <a:moveTo>
                    <a:pt x="277991" y="0"/>
                  </a:moveTo>
                  <a:lnTo>
                    <a:pt x="0" y="0"/>
                  </a:lnTo>
                  <a:lnTo>
                    <a:pt x="0" y="374323"/>
                  </a:lnTo>
                  <a:lnTo>
                    <a:pt x="254557" y="374323"/>
                  </a:lnTo>
                  <a:lnTo>
                    <a:pt x="200527" y="220579"/>
                  </a:lnTo>
                  <a:lnTo>
                    <a:pt x="277991" y="0"/>
                  </a:lnTo>
                  <a:close/>
                </a:path>
              </a:pathLst>
            </a:custGeom>
            <a:solidFill>
              <a:srgbClr val="0050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1">
              <a:extLst>
                <a:ext uri="{FF2B5EF4-FFF2-40B4-BE49-F238E27FC236}">
                  <a16:creationId xmlns:a16="http://schemas.microsoft.com/office/drawing/2014/main" id="{3411C91E-B8DA-1F4A-04C1-8C0D8D8F2661}"/>
                </a:ext>
              </a:extLst>
            </p:cNvPr>
            <p:cNvSpPr/>
            <p:nvPr/>
          </p:nvSpPr>
          <p:spPr>
            <a:xfrm>
              <a:off x="4247593" y="5533073"/>
              <a:ext cx="260350" cy="15875"/>
            </a:xfrm>
            <a:custGeom>
              <a:avLst/>
              <a:gdLst/>
              <a:ahLst/>
              <a:cxnLst/>
              <a:rect l="l" t="t" r="r" b="b"/>
              <a:pathLst>
                <a:path w="260350" h="15875">
                  <a:moveTo>
                    <a:pt x="254568" y="0"/>
                  </a:moveTo>
                  <a:lnTo>
                    <a:pt x="0" y="0"/>
                  </a:lnTo>
                  <a:lnTo>
                    <a:pt x="0" y="15371"/>
                  </a:lnTo>
                  <a:lnTo>
                    <a:pt x="259950" y="15371"/>
                  </a:lnTo>
                  <a:lnTo>
                    <a:pt x="254568" y="0"/>
                  </a:lnTo>
                  <a:close/>
                </a:path>
              </a:pathLst>
            </a:custGeom>
            <a:solidFill>
              <a:srgbClr val="DC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2">
              <a:extLst>
                <a:ext uri="{FF2B5EF4-FFF2-40B4-BE49-F238E27FC236}">
                  <a16:creationId xmlns:a16="http://schemas.microsoft.com/office/drawing/2014/main" id="{5A410F13-FF37-AD1B-C3F6-C7386A1839A3}"/>
                </a:ext>
              </a:extLst>
            </p:cNvPr>
            <p:cNvSpPr/>
            <p:nvPr/>
          </p:nvSpPr>
          <p:spPr>
            <a:xfrm>
              <a:off x="4247593" y="5548445"/>
              <a:ext cx="278130" cy="51435"/>
            </a:xfrm>
            <a:custGeom>
              <a:avLst/>
              <a:gdLst/>
              <a:ahLst/>
              <a:cxnLst/>
              <a:rect l="l" t="t" r="r" b="b"/>
              <a:pathLst>
                <a:path w="278129" h="51435">
                  <a:moveTo>
                    <a:pt x="259950" y="0"/>
                  </a:moveTo>
                  <a:lnTo>
                    <a:pt x="0" y="0"/>
                  </a:lnTo>
                  <a:lnTo>
                    <a:pt x="0" y="51422"/>
                  </a:lnTo>
                  <a:lnTo>
                    <a:pt x="277991" y="51422"/>
                  </a:lnTo>
                  <a:lnTo>
                    <a:pt x="259950" y="0"/>
                  </a:lnTo>
                  <a:close/>
                </a:path>
              </a:pathLst>
            </a:custGeom>
            <a:solidFill>
              <a:srgbClr val="CE17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3">
              <a:extLst>
                <a:ext uri="{FF2B5EF4-FFF2-40B4-BE49-F238E27FC236}">
                  <a16:creationId xmlns:a16="http://schemas.microsoft.com/office/drawing/2014/main" id="{58E99AA6-B923-AA3F-FB5E-8DCE5287ED61}"/>
                </a:ext>
              </a:extLst>
            </p:cNvPr>
            <p:cNvSpPr/>
            <p:nvPr/>
          </p:nvSpPr>
          <p:spPr>
            <a:xfrm>
              <a:off x="2338832" y="5502547"/>
              <a:ext cx="2014220" cy="99060"/>
            </a:xfrm>
            <a:custGeom>
              <a:avLst/>
              <a:gdLst/>
              <a:ahLst/>
              <a:cxnLst/>
              <a:rect l="l" t="t" r="r" b="b"/>
              <a:pathLst>
                <a:path w="2014220" h="99060">
                  <a:moveTo>
                    <a:pt x="114985" y="419"/>
                  </a:moveTo>
                  <a:lnTo>
                    <a:pt x="0" y="0"/>
                  </a:lnTo>
                  <a:lnTo>
                    <a:pt x="114985" y="98691"/>
                  </a:lnTo>
                  <a:lnTo>
                    <a:pt x="114985" y="419"/>
                  </a:lnTo>
                  <a:close/>
                </a:path>
                <a:path w="2014220" h="99060">
                  <a:moveTo>
                    <a:pt x="2014093" y="0"/>
                  </a:moveTo>
                  <a:lnTo>
                    <a:pt x="1907997" y="419"/>
                  </a:lnTo>
                  <a:lnTo>
                    <a:pt x="1907997" y="98691"/>
                  </a:lnTo>
                  <a:lnTo>
                    <a:pt x="2014093" y="0"/>
                  </a:lnTo>
                  <a:close/>
                </a:path>
              </a:pathLst>
            </a:custGeom>
            <a:solidFill>
              <a:srgbClr val="32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4">
              <a:extLst>
                <a:ext uri="{FF2B5EF4-FFF2-40B4-BE49-F238E27FC236}">
                  <a16:creationId xmlns:a16="http://schemas.microsoft.com/office/drawing/2014/main" id="{AAEAE4D7-E0FA-C8B3-9067-E2EB853FF403}"/>
                </a:ext>
              </a:extLst>
            </p:cNvPr>
            <p:cNvSpPr/>
            <p:nvPr/>
          </p:nvSpPr>
          <p:spPr>
            <a:xfrm>
              <a:off x="2339227" y="5060107"/>
              <a:ext cx="2012950" cy="392430"/>
            </a:xfrm>
            <a:custGeom>
              <a:avLst/>
              <a:gdLst/>
              <a:ahLst/>
              <a:cxnLst/>
              <a:rect l="l" t="t" r="r" b="b"/>
              <a:pathLst>
                <a:path w="2012950" h="392429">
                  <a:moveTo>
                    <a:pt x="2012954" y="0"/>
                  </a:moveTo>
                  <a:lnTo>
                    <a:pt x="0" y="0"/>
                  </a:lnTo>
                  <a:lnTo>
                    <a:pt x="0" y="392145"/>
                  </a:lnTo>
                  <a:lnTo>
                    <a:pt x="2012954" y="392145"/>
                  </a:lnTo>
                  <a:lnTo>
                    <a:pt x="2012954" y="0"/>
                  </a:lnTo>
                  <a:close/>
                </a:path>
              </a:pathLst>
            </a:custGeom>
            <a:solidFill>
              <a:srgbClr val="005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5">
              <a:extLst>
                <a:ext uri="{FF2B5EF4-FFF2-40B4-BE49-F238E27FC236}">
                  <a16:creationId xmlns:a16="http://schemas.microsoft.com/office/drawing/2014/main" id="{12037A3D-15E5-8126-CF59-F96F3D8FA08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3602" y="5152865"/>
              <a:ext cx="1701972" cy="293247"/>
            </a:xfrm>
            <a:prstGeom prst="rect">
              <a:avLst/>
            </a:prstGeom>
          </p:spPr>
        </p:pic>
        <p:sp>
          <p:nvSpPr>
            <p:cNvPr id="32" name="object 36">
              <a:extLst>
                <a:ext uri="{FF2B5EF4-FFF2-40B4-BE49-F238E27FC236}">
                  <a16:creationId xmlns:a16="http://schemas.microsoft.com/office/drawing/2014/main" id="{9DDFD1D1-64AD-1EA1-7F52-7A3C009AC8F5}"/>
                </a:ext>
              </a:extLst>
            </p:cNvPr>
            <p:cNvSpPr/>
            <p:nvPr/>
          </p:nvSpPr>
          <p:spPr>
            <a:xfrm>
              <a:off x="2339405" y="5436211"/>
              <a:ext cx="2012950" cy="15875"/>
            </a:xfrm>
            <a:custGeom>
              <a:avLst/>
              <a:gdLst/>
              <a:ahLst/>
              <a:cxnLst/>
              <a:rect l="l" t="t" r="r" b="b"/>
              <a:pathLst>
                <a:path w="2012950" h="15875">
                  <a:moveTo>
                    <a:pt x="0" y="15350"/>
                  </a:moveTo>
                  <a:lnTo>
                    <a:pt x="2012776" y="15350"/>
                  </a:lnTo>
                  <a:lnTo>
                    <a:pt x="2012776" y="0"/>
                  </a:lnTo>
                  <a:lnTo>
                    <a:pt x="0" y="0"/>
                  </a:lnTo>
                  <a:lnTo>
                    <a:pt x="0" y="153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7">
              <a:extLst>
                <a:ext uri="{FF2B5EF4-FFF2-40B4-BE49-F238E27FC236}">
                  <a16:creationId xmlns:a16="http://schemas.microsoft.com/office/drawing/2014/main" id="{6C06D81E-A0A8-E386-0731-578FDE568AD3}"/>
                </a:ext>
              </a:extLst>
            </p:cNvPr>
            <p:cNvSpPr/>
            <p:nvPr/>
          </p:nvSpPr>
          <p:spPr>
            <a:xfrm>
              <a:off x="2338829" y="5451561"/>
              <a:ext cx="2014220" cy="53975"/>
            </a:xfrm>
            <a:custGeom>
              <a:avLst/>
              <a:gdLst/>
              <a:ahLst/>
              <a:cxnLst/>
              <a:rect l="l" t="t" r="r" b="b"/>
              <a:pathLst>
                <a:path w="2014220" h="53975">
                  <a:moveTo>
                    <a:pt x="2014148" y="0"/>
                  </a:moveTo>
                  <a:lnTo>
                    <a:pt x="0" y="0"/>
                  </a:lnTo>
                  <a:lnTo>
                    <a:pt x="0" y="53432"/>
                  </a:lnTo>
                  <a:lnTo>
                    <a:pt x="2014148" y="53432"/>
                  </a:lnTo>
                  <a:lnTo>
                    <a:pt x="2014148" y="0"/>
                  </a:lnTo>
                  <a:close/>
                </a:path>
              </a:pathLst>
            </a:custGeom>
            <a:solidFill>
              <a:srgbClr val="ED1C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8">
              <a:extLst>
                <a:ext uri="{FF2B5EF4-FFF2-40B4-BE49-F238E27FC236}">
                  <a16:creationId xmlns:a16="http://schemas.microsoft.com/office/drawing/2014/main" id="{6876AFFF-BC51-7A95-00FC-471796425868}"/>
                </a:ext>
              </a:extLst>
            </p:cNvPr>
            <p:cNvSpPr/>
            <p:nvPr/>
          </p:nvSpPr>
          <p:spPr>
            <a:xfrm>
              <a:off x="2577858" y="4106246"/>
              <a:ext cx="1547495" cy="881380"/>
            </a:xfrm>
            <a:custGeom>
              <a:avLst/>
              <a:gdLst/>
              <a:ahLst/>
              <a:cxnLst/>
              <a:rect l="l" t="t" r="r" b="b"/>
              <a:pathLst>
                <a:path w="1547495" h="881379">
                  <a:moveTo>
                    <a:pt x="119443" y="877811"/>
                  </a:moveTo>
                  <a:lnTo>
                    <a:pt x="119049" y="708914"/>
                  </a:lnTo>
                  <a:lnTo>
                    <a:pt x="54178" y="708914"/>
                  </a:lnTo>
                  <a:lnTo>
                    <a:pt x="54178" y="736219"/>
                  </a:lnTo>
                  <a:lnTo>
                    <a:pt x="90170" y="736219"/>
                  </a:lnTo>
                  <a:lnTo>
                    <a:pt x="89776" y="826389"/>
                  </a:lnTo>
                  <a:lnTo>
                    <a:pt x="87058" y="838123"/>
                  </a:lnTo>
                  <a:lnTo>
                    <a:pt x="81673" y="846963"/>
                  </a:lnTo>
                  <a:lnTo>
                    <a:pt x="73317" y="852538"/>
                  </a:lnTo>
                  <a:lnTo>
                    <a:pt x="61696" y="854481"/>
                  </a:lnTo>
                  <a:lnTo>
                    <a:pt x="44907" y="848537"/>
                  </a:lnTo>
                  <a:lnTo>
                    <a:pt x="35344" y="827481"/>
                  </a:lnTo>
                  <a:lnTo>
                    <a:pt x="31051" y="786396"/>
                  </a:lnTo>
                  <a:lnTo>
                    <a:pt x="30060" y="720382"/>
                  </a:lnTo>
                  <a:lnTo>
                    <a:pt x="30988" y="656145"/>
                  </a:lnTo>
                  <a:lnTo>
                    <a:pt x="35153" y="615861"/>
                  </a:lnTo>
                  <a:lnTo>
                    <a:pt x="44577" y="595020"/>
                  </a:lnTo>
                  <a:lnTo>
                    <a:pt x="61302" y="589064"/>
                  </a:lnTo>
                  <a:lnTo>
                    <a:pt x="76136" y="592937"/>
                  </a:lnTo>
                  <a:lnTo>
                    <a:pt x="84493" y="605485"/>
                  </a:lnTo>
                  <a:lnTo>
                    <a:pt x="88176" y="628116"/>
                  </a:lnTo>
                  <a:lnTo>
                    <a:pt x="89001" y="662241"/>
                  </a:lnTo>
                  <a:lnTo>
                    <a:pt x="117868" y="662241"/>
                  </a:lnTo>
                  <a:lnTo>
                    <a:pt x="116255" y="621385"/>
                  </a:lnTo>
                  <a:lnTo>
                    <a:pt x="108813" y="589368"/>
                  </a:lnTo>
                  <a:lnTo>
                    <a:pt x="91668" y="568464"/>
                  </a:lnTo>
                  <a:lnTo>
                    <a:pt x="60909" y="560984"/>
                  </a:lnTo>
                  <a:lnTo>
                    <a:pt x="27863" y="570534"/>
                  </a:lnTo>
                  <a:lnTo>
                    <a:pt x="9537" y="599694"/>
                  </a:lnTo>
                  <a:lnTo>
                    <a:pt x="1663" y="649262"/>
                  </a:lnTo>
                  <a:lnTo>
                    <a:pt x="0" y="720001"/>
                  </a:lnTo>
                  <a:lnTo>
                    <a:pt x="1905" y="795083"/>
                  </a:lnTo>
                  <a:lnTo>
                    <a:pt x="9931" y="844588"/>
                  </a:lnTo>
                  <a:lnTo>
                    <a:pt x="27533" y="871842"/>
                  </a:lnTo>
                  <a:lnTo>
                    <a:pt x="58140" y="880186"/>
                  </a:lnTo>
                  <a:lnTo>
                    <a:pt x="71818" y="878713"/>
                  </a:lnTo>
                  <a:lnTo>
                    <a:pt x="83058" y="874699"/>
                  </a:lnTo>
                  <a:lnTo>
                    <a:pt x="91617" y="868680"/>
                  </a:lnTo>
                  <a:lnTo>
                    <a:pt x="97294" y="861212"/>
                  </a:lnTo>
                  <a:lnTo>
                    <a:pt x="98488" y="877811"/>
                  </a:lnTo>
                  <a:lnTo>
                    <a:pt x="119443" y="877811"/>
                  </a:lnTo>
                  <a:close/>
                </a:path>
                <a:path w="1547495" h="881379">
                  <a:moveTo>
                    <a:pt x="265010" y="877811"/>
                  </a:moveTo>
                  <a:lnTo>
                    <a:pt x="231241" y="731862"/>
                  </a:lnTo>
                  <a:lnTo>
                    <a:pt x="229412" y="723950"/>
                  </a:lnTo>
                  <a:lnTo>
                    <a:pt x="235051" y="721042"/>
                  </a:lnTo>
                  <a:lnTo>
                    <a:pt x="240436" y="715848"/>
                  </a:lnTo>
                  <a:lnTo>
                    <a:pt x="254749" y="665810"/>
                  </a:lnTo>
                  <a:lnTo>
                    <a:pt x="255117" y="648398"/>
                  </a:lnTo>
                  <a:lnTo>
                    <a:pt x="254825" y="631228"/>
                  </a:lnTo>
                  <a:lnTo>
                    <a:pt x="247662" y="589457"/>
                  </a:lnTo>
                  <a:lnTo>
                    <a:pt x="225056" y="565759"/>
                  </a:lnTo>
                  <a:lnTo>
                    <a:pt x="225056" y="652348"/>
                  </a:lnTo>
                  <a:lnTo>
                    <a:pt x="224828" y="662597"/>
                  </a:lnTo>
                  <a:lnTo>
                    <a:pt x="213588" y="704176"/>
                  </a:lnTo>
                  <a:lnTo>
                    <a:pt x="172847" y="705358"/>
                  </a:lnTo>
                  <a:lnTo>
                    <a:pt x="172847" y="589457"/>
                  </a:lnTo>
                  <a:lnTo>
                    <a:pt x="202120" y="589457"/>
                  </a:lnTo>
                  <a:lnTo>
                    <a:pt x="210121" y="591019"/>
                  </a:lnTo>
                  <a:lnTo>
                    <a:pt x="224370" y="627392"/>
                  </a:lnTo>
                  <a:lnTo>
                    <a:pt x="225056" y="652348"/>
                  </a:lnTo>
                  <a:lnTo>
                    <a:pt x="225056" y="565759"/>
                  </a:lnTo>
                  <a:lnTo>
                    <a:pt x="222618" y="564476"/>
                  </a:lnTo>
                  <a:lnTo>
                    <a:pt x="205676" y="562165"/>
                  </a:lnTo>
                  <a:lnTo>
                    <a:pt x="143979" y="562165"/>
                  </a:lnTo>
                  <a:lnTo>
                    <a:pt x="143979" y="877811"/>
                  </a:lnTo>
                  <a:lnTo>
                    <a:pt x="172453" y="877811"/>
                  </a:lnTo>
                  <a:lnTo>
                    <a:pt x="172453" y="732256"/>
                  </a:lnTo>
                  <a:lnTo>
                    <a:pt x="201726" y="731862"/>
                  </a:lnTo>
                  <a:lnTo>
                    <a:pt x="233756" y="877811"/>
                  </a:lnTo>
                  <a:lnTo>
                    <a:pt x="265010" y="877811"/>
                  </a:lnTo>
                  <a:close/>
                </a:path>
                <a:path w="1547495" h="881379">
                  <a:moveTo>
                    <a:pt x="365798" y="344131"/>
                  </a:moveTo>
                  <a:lnTo>
                    <a:pt x="360489" y="305892"/>
                  </a:lnTo>
                  <a:lnTo>
                    <a:pt x="335330" y="260769"/>
                  </a:lnTo>
                  <a:lnTo>
                    <a:pt x="332727" y="257530"/>
                  </a:lnTo>
                  <a:lnTo>
                    <a:pt x="318668" y="245135"/>
                  </a:lnTo>
                  <a:lnTo>
                    <a:pt x="302348" y="234975"/>
                  </a:lnTo>
                  <a:lnTo>
                    <a:pt x="293966" y="231419"/>
                  </a:lnTo>
                  <a:lnTo>
                    <a:pt x="293966" y="339090"/>
                  </a:lnTo>
                  <a:lnTo>
                    <a:pt x="293001" y="353707"/>
                  </a:lnTo>
                  <a:lnTo>
                    <a:pt x="278472" y="389293"/>
                  </a:lnTo>
                  <a:lnTo>
                    <a:pt x="238417" y="414197"/>
                  </a:lnTo>
                  <a:lnTo>
                    <a:pt x="185762" y="419112"/>
                  </a:lnTo>
                  <a:lnTo>
                    <a:pt x="161137" y="419430"/>
                  </a:lnTo>
                  <a:lnTo>
                    <a:pt x="134264" y="419430"/>
                  </a:lnTo>
                  <a:lnTo>
                    <a:pt x="134264" y="260769"/>
                  </a:lnTo>
                  <a:lnTo>
                    <a:pt x="175094" y="260769"/>
                  </a:lnTo>
                  <a:lnTo>
                    <a:pt x="228117" y="264274"/>
                  </a:lnTo>
                  <a:lnTo>
                    <a:pt x="271208" y="283578"/>
                  </a:lnTo>
                  <a:lnTo>
                    <a:pt x="293039" y="325691"/>
                  </a:lnTo>
                  <a:lnTo>
                    <a:pt x="293966" y="339090"/>
                  </a:lnTo>
                  <a:lnTo>
                    <a:pt x="293966" y="231419"/>
                  </a:lnTo>
                  <a:lnTo>
                    <a:pt x="283756" y="227063"/>
                  </a:lnTo>
                  <a:lnTo>
                    <a:pt x="297180" y="219430"/>
                  </a:lnTo>
                  <a:lnTo>
                    <a:pt x="308889" y="210185"/>
                  </a:lnTo>
                  <a:lnTo>
                    <a:pt x="333654" y="173126"/>
                  </a:lnTo>
                  <a:lnTo>
                    <a:pt x="341985" y="127241"/>
                  </a:lnTo>
                  <a:lnTo>
                    <a:pt x="340423" y="106464"/>
                  </a:lnTo>
                  <a:lnTo>
                    <a:pt x="327977" y="69075"/>
                  </a:lnTo>
                  <a:lnTo>
                    <a:pt x="304190" y="38036"/>
                  </a:lnTo>
                  <a:lnTo>
                    <a:pt x="270471" y="16471"/>
                  </a:lnTo>
                  <a:lnTo>
                    <a:pt x="270471" y="131673"/>
                  </a:lnTo>
                  <a:lnTo>
                    <a:pt x="269189" y="147980"/>
                  </a:lnTo>
                  <a:lnTo>
                    <a:pt x="250190" y="184302"/>
                  </a:lnTo>
                  <a:lnTo>
                    <a:pt x="202438" y="201053"/>
                  </a:lnTo>
                  <a:lnTo>
                    <a:pt x="178828" y="202171"/>
                  </a:lnTo>
                  <a:lnTo>
                    <a:pt x="134264" y="202171"/>
                  </a:lnTo>
                  <a:lnTo>
                    <a:pt x="134264" y="64236"/>
                  </a:lnTo>
                  <a:lnTo>
                    <a:pt x="178828" y="64236"/>
                  </a:lnTo>
                  <a:lnTo>
                    <a:pt x="218909" y="68453"/>
                  </a:lnTo>
                  <a:lnTo>
                    <a:pt x="247548" y="81102"/>
                  </a:lnTo>
                  <a:lnTo>
                    <a:pt x="264731" y="102171"/>
                  </a:lnTo>
                  <a:lnTo>
                    <a:pt x="270471" y="131673"/>
                  </a:lnTo>
                  <a:lnTo>
                    <a:pt x="270471" y="16471"/>
                  </a:lnTo>
                  <a:lnTo>
                    <a:pt x="219062" y="6908"/>
                  </a:lnTo>
                  <a:lnTo>
                    <a:pt x="162140" y="4953"/>
                  </a:lnTo>
                  <a:lnTo>
                    <a:pt x="4406" y="4953"/>
                  </a:lnTo>
                  <a:lnTo>
                    <a:pt x="4406" y="64236"/>
                  </a:lnTo>
                  <a:lnTo>
                    <a:pt x="62687" y="64236"/>
                  </a:lnTo>
                  <a:lnTo>
                    <a:pt x="62687" y="419430"/>
                  </a:lnTo>
                  <a:lnTo>
                    <a:pt x="4406" y="419430"/>
                  </a:lnTo>
                  <a:lnTo>
                    <a:pt x="4406" y="478751"/>
                  </a:lnTo>
                  <a:lnTo>
                    <a:pt x="165531" y="478751"/>
                  </a:lnTo>
                  <a:lnTo>
                    <a:pt x="191033" y="478409"/>
                  </a:lnTo>
                  <a:lnTo>
                    <a:pt x="233514" y="475665"/>
                  </a:lnTo>
                  <a:lnTo>
                    <a:pt x="280454" y="465264"/>
                  </a:lnTo>
                  <a:lnTo>
                    <a:pt x="320395" y="443522"/>
                  </a:lnTo>
                  <a:lnTo>
                    <a:pt x="350037" y="407898"/>
                  </a:lnTo>
                  <a:lnTo>
                    <a:pt x="364807" y="361302"/>
                  </a:lnTo>
                  <a:lnTo>
                    <a:pt x="365798" y="344131"/>
                  </a:lnTo>
                  <a:close/>
                </a:path>
                <a:path w="1547495" h="881379">
                  <a:moveTo>
                    <a:pt x="401866" y="877824"/>
                  </a:moveTo>
                  <a:lnTo>
                    <a:pt x="390982" y="800290"/>
                  </a:lnTo>
                  <a:lnTo>
                    <a:pt x="387159" y="772998"/>
                  </a:lnTo>
                  <a:lnTo>
                    <a:pt x="362115" y="594601"/>
                  </a:lnTo>
                  <a:lnTo>
                    <a:pt x="358355" y="567791"/>
                  </a:lnTo>
                  <a:lnTo>
                    <a:pt x="358355" y="772998"/>
                  </a:lnTo>
                  <a:lnTo>
                    <a:pt x="313664" y="772998"/>
                  </a:lnTo>
                  <a:lnTo>
                    <a:pt x="322859" y="713562"/>
                  </a:lnTo>
                  <a:lnTo>
                    <a:pt x="329349" y="670864"/>
                  </a:lnTo>
                  <a:lnTo>
                    <a:pt x="332943" y="643216"/>
                  </a:lnTo>
                  <a:lnTo>
                    <a:pt x="333540" y="636244"/>
                  </a:lnTo>
                  <a:lnTo>
                    <a:pt x="337388" y="594601"/>
                  </a:lnTo>
                  <a:lnTo>
                    <a:pt x="339369" y="618934"/>
                  </a:lnTo>
                  <a:lnTo>
                    <a:pt x="340728" y="636993"/>
                  </a:lnTo>
                  <a:lnTo>
                    <a:pt x="341350" y="648004"/>
                  </a:lnTo>
                  <a:lnTo>
                    <a:pt x="341617" y="653516"/>
                  </a:lnTo>
                  <a:lnTo>
                    <a:pt x="343471" y="668375"/>
                  </a:lnTo>
                  <a:lnTo>
                    <a:pt x="348526" y="704291"/>
                  </a:lnTo>
                  <a:lnTo>
                    <a:pt x="358355" y="772998"/>
                  </a:lnTo>
                  <a:lnTo>
                    <a:pt x="358355" y="567791"/>
                  </a:lnTo>
                  <a:lnTo>
                    <a:pt x="357568" y="562165"/>
                  </a:lnTo>
                  <a:lnTo>
                    <a:pt x="319582" y="562165"/>
                  </a:lnTo>
                  <a:lnTo>
                    <a:pt x="268566" y="877824"/>
                  </a:lnTo>
                  <a:lnTo>
                    <a:pt x="297446" y="877824"/>
                  </a:lnTo>
                  <a:lnTo>
                    <a:pt x="302679" y="842175"/>
                  </a:lnTo>
                  <a:lnTo>
                    <a:pt x="306451" y="815911"/>
                  </a:lnTo>
                  <a:lnTo>
                    <a:pt x="308521" y="800290"/>
                  </a:lnTo>
                  <a:lnTo>
                    <a:pt x="362712" y="800290"/>
                  </a:lnTo>
                  <a:lnTo>
                    <a:pt x="363524" y="805954"/>
                  </a:lnTo>
                  <a:lnTo>
                    <a:pt x="364832" y="815911"/>
                  </a:lnTo>
                  <a:lnTo>
                    <a:pt x="372605" y="877824"/>
                  </a:lnTo>
                  <a:lnTo>
                    <a:pt x="401866" y="877824"/>
                  </a:lnTo>
                  <a:close/>
                </a:path>
                <a:path w="1547495" h="881379">
                  <a:moveTo>
                    <a:pt x="534771" y="713270"/>
                  </a:moveTo>
                  <a:lnTo>
                    <a:pt x="534428" y="669620"/>
                  </a:lnTo>
                  <a:lnTo>
                    <a:pt x="530606" y="611695"/>
                  </a:lnTo>
                  <a:lnTo>
                    <a:pt x="508025" y="570826"/>
                  </a:lnTo>
                  <a:lnTo>
                    <a:pt x="505498" y="569810"/>
                  </a:lnTo>
                  <a:lnTo>
                    <a:pt x="505498" y="713270"/>
                  </a:lnTo>
                  <a:lnTo>
                    <a:pt x="505307" y="747560"/>
                  </a:lnTo>
                  <a:lnTo>
                    <a:pt x="502996" y="815111"/>
                  </a:lnTo>
                  <a:lnTo>
                    <a:pt x="483946" y="850252"/>
                  </a:lnTo>
                  <a:lnTo>
                    <a:pt x="475830" y="851319"/>
                  </a:lnTo>
                  <a:lnTo>
                    <a:pt x="446570" y="851319"/>
                  </a:lnTo>
                  <a:lnTo>
                    <a:pt x="446570" y="590257"/>
                  </a:lnTo>
                  <a:lnTo>
                    <a:pt x="472274" y="590257"/>
                  </a:lnTo>
                  <a:lnTo>
                    <a:pt x="502996" y="628497"/>
                  </a:lnTo>
                  <a:lnTo>
                    <a:pt x="505206" y="680466"/>
                  </a:lnTo>
                  <a:lnTo>
                    <a:pt x="505498" y="713270"/>
                  </a:lnTo>
                  <a:lnTo>
                    <a:pt x="505498" y="569810"/>
                  </a:lnTo>
                  <a:lnTo>
                    <a:pt x="492264" y="564438"/>
                  </a:lnTo>
                  <a:lnTo>
                    <a:pt x="472668" y="562178"/>
                  </a:lnTo>
                  <a:lnTo>
                    <a:pt x="417296" y="562178"/>
                  </a:lnTo>
                  <a:lnTo>
                    <a:pt x="417296" y="877824"/>
                  </a:lnTo>
                  <a:lnTo>
                    <a:pt x="477418" y="877824"/>
                  </a:lnTo>
                  <a:lnTo>
                    <a:pt x="496544" y="875372"/>
                  </a:lnTo>
                  <a:lnTo>
                    <a:pt x="510590" y="868616"/>
                  </a:lnTo>
                  <a:lnTo>
                    <a:pt x="520420" y="858456"/>
                  </a:lnTo>
                  <a:lnTo>
                    <a:pt x="524040" y="851319"/>
                  </a:lnTo>
                  <a:lnTo>
                    <a:pt x="526859" y="845781"/>
                  </a:lnTo>
                  <a:lnTo>
                    <a:pt x="530936" y="826516"/>
                  </a:lnTo>
                  <a:lnTo>
                    <a:pt x="533336" y="797318"/>
                  </a:lnTo>
                  <a:lnTo>
                    <a:pt x="534479" y="759231"/>
                  </a:lnTo>
                  <a:lnTo>
                    <a:pt x="534771" y="713270"/>
                  </a:lnTo>
                  <a:close/>
                </a:path>
                <a:path w="1547495" h="881379">
                  <a:moveTo>
                    <a:pt x="724242" y="813346"/>
                  </a:moveTo>
                  <a:lnTo>
                    <a:pt x="719531" y="773772"/>
                  </a:lnTo>
                  <a:lnTo>
                    <a:pt x="707326" y="743331"/>
                  </a:lnTo>
                  <a:lnTo>
                    <a:pt x="690537" y="719112"/>
                  </a:lnTo>
                  <a:lnTo>
                    <a:pt x="658114" y="682434"/>
                  </a:lnTo>
                  <a:lnTo>
                    <a:pt x="646379" y="665505"/>
                  </a:lnTo>
                  <a:lnTo>
                    <a:pt x="638263" y="646061"/>
                  </a:lnTo>
                  <a:lnTo>
                    <a:pt x="635241" y="622693"/>
                  </a:lnTo>
                  <a:lnTo>
                    <a:pt x="636866" y="607009"/>
                  </a:lnTo>
                  <a:lnTo>
                    <a:pt x="642023" y="596036"/>
                  </a:lnTo>
                  <a:lnTo>
                    <a:pt x="651090" y="589597"/>
                  </a:lnTo>
                  <a:lnTo>
                    <a:pt x="664514" y="587489"/>
                  </a:lnTo>
                  <a:lnTo>
                    <a:pt x="677240" y="589686"/>
                  </a:lnTo>
                  <a:lnTo>
                    <a:pt x="693051" y="627557"/>
                  </a:lnTo>
                  <a:lnTo>
                    <a:pt x="693381" y="649185"/>
                  </a:lnTo>
                  <a:lnTo>
                    <a:pt x="722274" y="649185"/>
                  </a:lnTo>
                  <a:lnTo>
                    <a:pt x="716686" y="594067"/>
                  </a:lnTo>
                  <a:lnTo>
                    <a:pt x="688924" y="564603"/>
                  </a:lnTo>
                  <a:lnTo>
                    <a:pt x="664514" y="560184"/>
                  </a:lnTo>
                  <a:lnTo>
                    <a:pt x="638784" y="564362"/>
                  </a:lnTo>
                  <a:lnTo>
                    <a:pt x="620356" y="576402"/>
                  </a:lnTo>
                  <a:lnTo>
                    <a:pt x="609269" y="595566"/>
                  </a:lnTo>
                  <a:lnTo>
                    <a:pt x="605574" y="621106"/>
                  </a:lnTo>
                  <a:lnTo>
                    <a:pt x="609638" y="654761"/>
                  </a:lnTo>
                  <a:lnTo>
                    <a:pt x="620306" y="680885"/>
                  </a:lnTo>
                  <a:lnTo>
                    <a:pt x="635279" y="702030"/>
                  </a:lnTo>
                  <a:lnTo>
                    <a:pt x="652246" y="720775"/>
                  </a:lnTo>
                  <a:lnTo>
                    <a:pt x="668096" y="738797"/>
                  </a:lnTo>
                  <a:lnTo>
                    <a:pt x="681761" y="759244"/>
                  </a:lnTo>
                  <a:lnTo>
                    <a:pt x="691349" y="784301"/>
                  </a:lnTo>
                  <a:lnTo>
                    <a:pt x="694969" y="816102"/>
                  </a:lnTo>
                  <a:lnTo>
                    <a:pt x="693064" y="833615"/>
                  </a:lnTo>
                  <a:lnTo>
                    <a:pt x="687412" y="845527"/>
                  </a:lnTo>
                  <a:lnTo>
                    <a:pt x="678116" y="852322"/>
                  </a:lnTo>
                  <a:lnTo>
                    <a:pt x="665302" y="854468"/>
                  </a:lnTo>
                  <a:lnTo>
                    <a:pt x="653719" y="853071"/>
                  </a:lnTo>
                  <a:lnTo>
                    <a:pt x="634949" y="818083"/>
                  </a:lnTo>
                  <a:lnTo>
                    <a:pt x="634453" y="793165"/>
                  </a:lnTo>
                  <a:lnTo>
                    <a:pt x="606361" y="793165"/>
                  </a:lnTo>
                  <a:lnTo>
                    <a:pt x="607555" y="835088"/>
                  </a:lnTo>
                  <a:lnTo>
                    <a:pt x="640867" y="877201"/>
                  </a:lnTo>
                  <a:lnTo>
                    <a:pt x="664121" y="880592"/>
                  </a:lnTo>
                  <a:lnTo>
                    <a:pt x="689698" y="876477"/>
                  </a:lnTo>
                  <a:lnTo>
                    <a:pt x="708571" y="864019"/>
                  </a:lnTo>
                  <a:lnTo>
                    <a:pt x="720242" y="843038"/>
                  </a:lnTo>
                  <a:lnTo>
                    <a:pt x="724242" y="813346"/>
                  </a:lnTo>
                  <a:close/>
                </a:path>
                <a:path w="1547495" h="881379">
                  <a:moveTo>
                    <a:pt x="766826" y="5410"/>
                  </a:moveTo>
                  <a:lnTo>
                    <a:pt x="373100" y="5410"/>
                  </a:lnTo>
                  <a:lnTo>
                    <a:pt x="373100" y="63830"/>
                  </a:lnTo>
                  <a:lnTo>
                    <a:pt x="434378" y="63830"/>
                  </a:lnTo>
                  <a:lnTo>
                    <a:pt x="434378" y="147650"/>
                  </a:lnTo>
                  <a:lnTo>
                    <a:pt x="434378" y="204800"/>
                  </a:lnTo>
                  <a:lnTo>
                    <a:pt x="434378" y="264490"/>
                  </a:lnTo>
                  <a:lnTo>
                    <a:pt x="434378" y="333070"/>
                  </a:lnTo>
                  <a:lnTo>
                    <a:pt x="434378" y="419430"/>
                  </a:lnTo>
                  <a:lnTo>
                    <a:pt x="373100" y="419430"/>
                  </a:lnTo>
                  <a:lnTo>
                    <a:pt x="373100" y="479120"/>
                  </a:lnTo>
                  <a:lnTo>
                    <a:pt x="766826" y="479120"/>
                  </a:lnTo>
                  <a:lnTo>
                    <a:pt x="766826" y="419430"/>
                  </a:lnTo>
                  <a:lnTo>
                    <a:pt x="766826" y="333070"/>
                  </a:lnTo>
                  <a:lnTo>
                    <a:pt x="708253" y="333070"/>
                  </a:lnTo>
                  <a:lnTo>
                    <a:pt x="708253" y="419430"/>
                  </a:lnTo>
                  <a:lnTo>
                    <a:pt x="505904" y="419430"/>
                  </a:lnTo>
                  <a:lnTo>
                    <a:pt x="505904" y="333070"/>
                  </a:lnTo>
                  <a:lnTo>
                    <a:pt x="505904" y="264490"/>
                  </a:lnTo>
                  <a:lnTo>
                    <a:pt x="682053" y="264490"/>
                  </a:lnTo>
                  <a:lnTo>
                    <a:pt x="682053" y="204800"/>
                  </a:lnTo>
                  <a:lnTo>
                    <a:pt x="505904" y="204800"/>
                  </a:lnTo>
                  <a:lnTo>
                    <a:pt x="505904" y="147650"/>
                  </a:lnTo>
                  <a:lnTo>
                    <a:pt x="505904" y="63830"/>
                  </a:lnTo>
                  <a:lnTo>
                    <a:pt x="708253" y="63830"/>
                  </a:lnTo>
                  <a:lnTo>
                    <a:pt x="708253" y="147650"/>
                  </a:lnTo>
                  <a:lnTo>
                    <a:pt x="766826" y="147650"/>
                  </a:lnTo>
                  <a:lnTo>
                    <a:pt x="766826" y="63830"/>
                  </a:lnTo>
                  <a:lnTo>
                    <a:pt x="766826" y="5410"/>
                  </a:lnTo>
                  <a:close/>
                </a:path>
                <a:path w="1547495" h="881379">
                  <a:moveTo>
                    <a:pt x="866635" y="773391"/>
                  </a:moveTo>
                  <a:lnTo>
                    <a:pt x="837349" y="773391"/>
                  </a:lnTo>
                  <a:lnTo>
                    <a:pt x="835812" y="803960"/>
                  </a:lnTo>
                  <a:lnTo>
                    <a:pt x="832370" y="829564"/>
                  </a:lnTo>
                  <a:lnTo>
                    <a:pt x="823506" y="847153"/>
                  </a:lnTo>
                  <a:lnTo>
                    <a:pt x="805726" y="853694"/>
                  </a:lnTo>
                  <a:lnTo>
                    <a:pt x="787654" y="849172"/>
                  </a:lnTo>
                  <a:lnTo>
                    <a:pt x="777240" y="830351"/>
                  </a:lnTo>
                  <a:lnTo>
                    <a:pt x="772452" y="789279"/>
                  </a:lnTo>
                  <a:lnTo>
                    <a:pt x="771309" y="718019"/>
                  </a:lnTo>
                  <a:lnTo>
                    <a:pt x="772375" y="651979"/>
                  </a:lnTo>
                  <a:lnTo>
                    <a:pt x="776935" y="612749"/>
                  </a:lnTo>
                  <a:lnTo>
                    <a:pt x="786993" y="593915"/>
                  </a:lnTo>
                  <a:lnTo>
                    <a:pt x="804532" y="589064"/>
                  </a:lnTo>
                  <a:lnTo>
                    <a:pt x="821207" y="593737"/>
                  </a:lnTo>
                  <a:lnTo>
                    <a:pt x="830922" y="608050"/>
                  </a:lnTo>
                  <a:lnTo>
                    <a:pt x="835444" y="632460"/>
                  </a:lnTo>
                  <a:lnTo>
                    <a:pt x="836561" y="667397"/>
                  </a:lnTo>
                  <a:lnTo>
                    <a:pt x="865835" y="667397"/>
                  </a:lnTo>
                  <a:lnTo>
                    <a:pt x="864374" y="625906"/>
                  </a:lnTo>
                  <a:lnTo>
                    <a:pt x="856792" y="592086"/>
                  </a:lnTo>
                  <a:lnTo>
                    <a:pt x="838301" y="569328"/>
                  </a:lnTo>
                  <a:lnTo>
                    <a:pt x="804125" y="560984"/>
                  </a:lnTo>
                  <a:lnTo>
                    <a:pt x="768769" y="570788"/>
                  </a:lnTo>
                  <a:lnTo>
                    <a:pt x="749998" y="600189"/>
                  </a:lnTo>
                  <a:lnTo>
                    <a:pt x="742556" y="649262"/>
                  </a:lnTo>
                  <a:lnTo>
                    <a:pt x="741235" y="718019"/>
                  </a:lnTo>
                  <a:lnTo>
                    <a:pt x="743242" y="796937"/>
                  </a:lnTo>
                  <a:lnTo>
                    <a:pt x="751916" y="847166"/>
                  </a:lnTo>
                  <a:lnTo>
                    <a:pt x="771271" y="873645"/>
                  </a:lnTo>
                  <a:lnTo>
                    <a:pt x="805307" y="881380"/>
                  </a:lnTo>
                  <a:lnTo>
                    <a:pt x="837476" y="873010"/>
                  </a:lnTo>
                  <a:lnTo>
                    <a:pt x="855853" y="850074"/>
                  </a:lnTo>
                  <a:lnTo>
                    <a:pt x="864273" y="815797"/>
                  </a:lnTo>
                  <a:lnTo>
                    <a:pt x="866635" y="773391"/>
                  </a:lnTo>
                  <a:close/>
                </a:path>
                <a:path w="1547495" h="881379">
                  <a:moveTo>
                    <a:pt x="1003096" y="561581"/>
                  </a:moveTo>
                  <a:lnTo>
                    <a:pt x="974229" y="561581"/>
                  </a:lnTo>
                  <a:lnTo>
                    <a:pt x="974229" y="705091"/>
                  </a:lnTo>
                  <a:lnTo>
                    <a:pt x="917257" y="705091"/>
                  </a:lnTo>
                  <a:lnTo>
                    <a:pt x="917257" y="561581"/>
                  </a:lnTo>
                  <a:lnTo>
                    <a:pt x="887996" y="561581"/>
                  </a:lnTo>
                  <a:lnTo>
                    <a:pt x="887996" y="705091"/>
                  </a:lnTo>
                  <a:lnTo>
                    <a:pt x="887996" y="733031"/>
                  </a:lnTo>
                  <a:lnTo>
                    <a:pt x="887996" y="877811"/>
                  </a:lnTo>
                  <a:lnTo>
                    <a:pt x="917257" y="877811"/>
                  </a:lnTo>
                  <a:lnTo>
                    <a:pt x="917257" y="733031"/>
                  </a:lnTo>
                  <a:lnTo>
                    <a:pt x="974229" y="733031"/>
                  </a:lnTo>
                  <a:lnTo>
                    <a:pt x="974229" y="877811"/>
                  </a:lnTo>
                  <a:lnTo>
                    <a:pt x="1003096" y="877811"/>
                  </a:lnTo>
                  <a:lnTo>
                    <a:pt x="1003096" y="733031"/>
                  </a:lnTo>
                  <a:lnTo>
                    <a:pt x="1003096" y="705091"/>
                  </a:lnTo>
                  <a:lnTo>
                    <a:pt x="1003096" y="561581"/>
                  </a:lnTo>
                  <a:close/>
                </a:path>
                <a:path w="1547495" h="881379">
                  <a:moveTo>
                    <a:pt x="1133360" y="349046"/>
                  </a:moveTo>
                  <a:lnTo>
                    <a:pt x="1128255" y="308622"/>
                  </a:lnTo>
                  <a:lnTo>
                    <a:pt x="1112939" y="273113"/>
                  </a:lnTo>
                  <a:lnTo>
                    <a:pt x="1077887" y="234175"/>
                  </a:lnTo>
                  <a:lnTo>
                    <a:pt x="1027391" y="211239"/>
                  </a:lnTo>
                  <a:lnTo>
                    <a:pt x="973302" y="195465"/>
                  </a:lnTo>
                  <a:lnTo>
                    <a:pt x="951268" y="189687"/>
                  </a:lnTo>
                  <a:lnTo>
                    <a:pt x="933196" y="184594"/>
                  </a:lnTo>
                  <a:lnTo>
                    <a:pt x="894016" y="167703"/>
                  </a:lnTo>
                  <a:lnTo>
                    <a:pt x="872147" y="130835"/>
                  </a:lnTo>
                  <a:lnTo>
                    <a:pt x="871486" y="121564"/>
                  </a:lnTo>
                  <a:lnTo>
                    <a:pt x="872782" y="109562"/>
                  </a:lnTo>
                  <a:lnTo>
                    <a:pt x="903732" y="71005"/>
                  </a:lnTo>
                  <a:lnTo>
                    <a:pt x="951788" y="60960"/>
                  </a:lnTo>
                  <a:lnTo>
                    <a:pt x="982103" y="64389"/>
                  </a:lnTo>
                  <a:lnTo>
                    <a:pt x="1008951" y="74676"/>
                  </a:lnTo>
                  <a:lnTo>
                    <a:pt x="1032357" y="91821"/>
                  </a:lnTo>
                  <a:lnTo>
                    <a:pt x="1052334" y="115836"/>
                  </a:lnTo>
                  <a:lnTo>
                    <a:pt x="1052334" y="148805"/>
                  </a:lnTo>
                  <a:lnTo>
                    <a:pt x="1110234" y="148805"/>
                  </a:lnTo>
                  <a:lnTo>
                    <a:pt x="1110234" y="5143"/>
                  </a:lnTo>
                  <a:lnTo>
                    <a:pt x="1052334" y="5143"/>
                  </a:lnTo>
                  <a:lnTo>
                    <a:pt x="1052334" y="36753"/>
                  </a:lnTo>
                  <a:lnTo>
                    <a:pt x="1027455" y="20688"/>
                  </a:lnTo>
                  <a:lnTo>
                    <a:pt x="1001572" y="9194"/>
                  </a:lnTo>
                  <a:lnTo>
                    <a:pt x="974648" y="2298"/>
                  </a:lnTo>
                  <a:lnTo>
                    <a:pt x="946708" y="0"/>
                  </a:lnTo>
                  <a:lnTo>
                    <a:pt x="918006" y="2222"/>
                  </a:lnTo>
                  <a:lnTo>
                    <a:pt x="868184" y="20040"/>
                  </a:lnTo>
                  <a:lnTo>
                    <a:pt x="829729" y="54902"/>
                  </a:lnTo>
                  <a:lnTo>
                    <a:pt x="809917" y="102476"/>
                  </a:lnTo>
                  <a:lnTo>
                    <a:pt x="807427" y="130759"/>
                  </a:lnTo>
                  <a:lnTo>
                    <a:pt x="808570" y="149364"/>
                  </a:lnTo>
                  <a:lnTo>
                    <a:pt x="825627" y="197383"/>
                  </a:lnTo>
                  <a:lnTo>
                    <a:pt x="859967" y="232257"/>
                  </a:lnTo>
                  <a:lnTo>
                    <a:pt x="913447" y="256273"/>
                  </a:lnTo>
                  <a:lnTo>
                    <a:pt x="968870" y="272783"/>
                  </a:lnTo>
                  <a:lnTo>
                    <a:pt x="994079" y="280136"/>
                  </a:lnTo>
                  <a:lnTo>
                    <a:pt x="1031341" y="294868"/>
                  </a:lnTo>
                  <a:lnTo>
                    <a:pt x="1058278" y="321818"/>
                  </a:lnTo>
                  <a:lnTo>
                    <a:pt x="1063218" y="350799"/>
                  </a:lnTo>
                  <a:lnTo>
                    <a:pt x="1061707" y="367334"/>
                  </a:lnTo>
                  <a:lnTo>
                    <a:pt x="1039037" y="407009"/>
                  </a:lnTo>
                  <a:lnTo>
                    <a:pt x="996632" y="427151"/>
                  </a:lnTo>
                  <a:lnTo>
                    <a:pt x="979766" y="428498"/>
                  </a:lnTo>
                  <a:lnTo>
                    <a:pt x="947013" y="423672"/>
                  </a:lnTo>
                  <a:lnTo>
                    <a:pt x="917524" y="409155"/>
                  </a:lnTo>
                  <a:lnTo>
                    <a:pt x="891311" y="384987"/>
                  </a:lnTo>
                  <a:lnTo>
                    <a:pt x="868362" y="351129"/>
                  </a:lnTo>
                  <a:lnTo>
                    <a:pt x="868362" y="309270"/>
                  </a:lnTo>
                  <a:lnTo>
                    <a:pt x="809129" y="309270"/>
                  </a:lnTo>
                  <a:lnTo>
                    <a:pt x="809129" y="481241"/>
                  </a:lnTo>
                  <a:lnTo>
                    <a:pt x="868362" y="481241"/>
                  </a:lnTo>
                  <a:lnTo>
                    <a:pt x="868362" y="442112"/>
                  </a:lnTo>
                  <a:lnTo>
                    <a:pt x="895070" y="462508"/>
                  </a:lnTo>
                  <a:lnTo>
                    <a:pt x="923391" y="477088"/>
                  </a:lnTo>
                  <a:lnTo>
                    <a:pt x="953312" y="485838"/>
                  </a:lnTo>
                  <a:lnTo>
                    <a:pt x="984885" y="488746"/>
                  </a:lnTo>
                  <a:lnTo>
                    <a:pt x="1015123" y="486283"/>
                  </a:lnTo>
                  <a:lnTo>
                    <a:pt x="1067968" y="466534"/>
                  </a:lnTo>
                  <a:lnTo>
                    <a:pt x="1109306" y="428155"/>
                  </a:lnTo>
                  <a:lnTo>
                    <a:pt x="1130693" y="378066"/>
                  </a:lnTo>
                  <a:lnTo>
                    <a:pt x="1133360" y="349046"/>
                  </a:lnTo>
                  <a:close/>
                </a:path>
                <a:path w="1547495" h="881379">
                  <a:moveTo>
                    <a:pt x="1155382" y="721182"/>
                  </a:moveTo>
                  <a:lnTo>
                    <a:pt x="1154912" y="668947"/>
                  </a:lnTo>
                  <a:lnTo>
                    <a:pt x="1152220" y="627240"/>
                  </a:lnTo>
                  <a:lnTo>
                    <a:pt x="1141183" y="589064"/>
                  </a:lnTo>
                  <a:lnTo>
                    <a:pt x="1125321" y="569036"/>
                  </a:lnTo>
                  <a:lnTo>
                    <a:pt x="1125321" y="721182"/>
                  </a:lnTo>
                  <a:lnTo>
                    <a:pt x="1124242" y="788111"/>
                  </a:lnTo>
                  <a:lnTo>
                    <a:pt x="1119682" y="828522"/>
                  </a:lnTo>
                  <a:lnTo>
                    <a:pt x="1109637" y="848385"/>
                  </a:lnTo>
                  <a:lnTo>
                    <a:pt x="1092098" y="853681"/>
                  </a:lnTo>
                  <a:lnTo>
                    <a:pt x="1074229" y="848385"/>
                  </a:lnTo>
                  <a:lnTo>
                    <a:pt x="1064209" y="828522"/>
                  </a:lnTo>
                  <a:lnTo>
                    <a:pt x="1059840" y="788111"/>
                  </a:lnTo>
                  <a:lnTo>
                    <a:pt x="1058875" y="721182"/>
                  </a:lnTo>
                  <a:lnTo>
                    <a:pt x="1059891" y="654316"/>
                  </a:lnTo>
                  <a:lnTo>
                    <a:pt x="1064361" y="614032"/>
                  </a:lnTo>
                  <a:lnTo>
                    <a:pt x="1074394" y="594296"/>
                  </a:lnTo>
                  <a:lnTo>
                    <a:pt x="1092098" y="589064"/>
                  </a:lnTo>
                  <a:lnTo>
                    <a:pt x="1109802" y="594296"/>
                  </a:lnTo>
                  <a:lnTo>
                    <a:pt x="1119835" y="614032"/>
                  </a:lnTo>
                  <a:lnTo>
                    <a:pt x="1124305" y="654316"/>
                  </a:lnTo>
                  <a:lnTo>
                    <a:pt x="1125321" y="721182"/>
                  </a:lnTo>
                  <a:lnTo>
                    <a:pt x="1125321" y="569036"/>
                  </a:lnTo>
                  <a:lnTo>
                    <a:pt x="1124864" y="568655"/>
                  </a:lnTo>
                  <a:lnTo>
                    <a:pt x="1115682" y="564349"/>
                  </a:lnTo>
                  <a:lnTo>
                    <a:pt x="1104798" y="561809"/>
                  </a:lnTo>
                  <a:lnTo>
                    <a:pt x="1092098" y="560984"/>
                  </a:lnTo>
                  <a:lnTo>
                    <a:pt x="1079690" y="561860"/>
                  </a:lnTo>
                  <a:lnTo>
                    <a:pt x="1039482" y="595464"/>
                  </a:lnTo>
                  <a:lnTo>
                    <a:pt x="1029398" y="668540"/>
                  </a:lnTo>
                  <a:lnTo>
                    <a:pt x="1028801" y="721182"/>
                  </a:lnTo>
                  <a:lnTo>
                    <a:pt x="1029322" y="773518"/>
                  </a:lnTo>
                  <a:lnTo>
                    <a:pt x="1032116" y="815124"/>
                  </a:lnTo>
                  <a:lnTo>
                    <a:pt x="1051750" y="867524"/>
                  </a:lnTo>
                  <a:lnTo>
                    <a:pt x="1092098" y="881367"/>
                  </a:lnTo>
                  <a:lnTo>
                    <a:pt x="1104734" y="880491"/>
                  </a:lnTo>
                  <a:lnTo>
                    <a:pt x="1140460" y="853681"/>
                  </a:lnTo>
                  <a:lnTo>
                    <a:pt x="1152017" y="814971"/>
                  </a:lnTo>
                  <a:lnTo>
                    <a:pt x="1154849" y="773468"/>
                  </a:lnTo>
                  <a:lnTo>
                    <a:pt x="1155382" y="721182"/>
                  </a:lnTo>
                  <a:close/>
                </a:path>
                <a:path w="1547495" h="881379">
                  <a:moveTo>
                    <a:pt x="1300937" y="721182"/>
                  </a:moveTo>
                  <a:lnTo>
                    <a:pt x="1300467" y="668947"/>
                  </a:lnTo>
                  <a:lnTo>
                    <a:pt x="1297774" y="627240"/>
                  </a:lnTo>
                  <a:lnTo>
                    <a:pt x="1286738" y="589064"/>
                  </a:lnTo>
                  <a:lnTo>
                    <a:pt x="1270889" y="569048"/>
                  </a:lnTo>
                  <a:lnTo>
                    <a:pt x="1270889" y="721182"/>
                  </a:lnTo>
                  <a:lnTo>
                    <a:pt x="1269809" y="788111"/>
                  </a:lnTo>
                  <a:lnTo>
                    <a:pt x="1265250" y="828522"/>
                  </a:lnTo>
                  <a:lnTo>
                    <a:pt x="1255204" y="848385"/>
                  </a:lnTo>
                  <a:lnTo>
                    <a:pt x="1237665" y="853681"/>
                  </a:lnTo>
                  <a:lnTo>
                    <a:pt x="1219784" y="848385"/>
                  </a:lnTo>
                  <a:lnTo>
                    <a:pt x="1209763" y="828522"/>
                  </a:lnTo>
                  <a:lnTo>
                    <a:pt x="1205395" y="788111"/>
                  </a:lnTo>
                  <a:lnTo>
                    <a:pt x="1204442" y="721182"/>
                  </a:lnTo>
                  <a:lnTo>
                    <a:pt x="1205458" y="654316"/>
                  </a:lnTo>
                  <a:lnTo>
                    <a:pt x="1209929" y="614032"/>
                  </a:lnTo>
                  <a:lnTo>
                    <a:pt x="1219962" y="594296"/>
                  </a:lnTo>
                  <a:lnTo>
                    <a:pt x="1237665" y="589064"/>
                  </a:lnTo>
                  <a:lnTo>
                    <a:pt x="1255369" y="594296"/>
                  </a:lnTo>
                  <a:lnTo>
                    <a:pt x="1265389" y="614032"/>
                  </a:lnTo>
                  <a:lnTo>
                    <a:pt x="1269860" y="654316"/>
                  </a:lnTo>
                  <a:lnTo>
                    <a:pt x="1270889" y="721182"/>
                  </a:lnTo>
                  <a:lnTo>
                    <a:pt x="1270889" y="569048"/>
                  </a:lnTo>
                  <a:lnTo>
                    <a:pt x="1270419" y="568655"/>
                  </a:lnTo>
                  <a:lnTo>
                    <a:pt x="1261249" y="564349"/>
                  </a:lnTo>
                  <a:lnTo>
                    <a:pt x="1250365" y="561809"/>
                  </a:lnTo>
                  <a:lnTo>
                    <a:pt x="1237665" y="560984"/>
                  </a:lnTo>
                  <a:lnTo>
                    <a:pt x="1225245" y="561860"/>
                  </a:lnTo>
                  <a:lnTo>
                    <a:pt x="1185049" y="595464"/>
                  </a:lnTo>
                  <a:lnTo>
                    <a:pt x="1174953" y="668540"/>
                  </a:lnTo>
                  <a:lnTo>
                    <a:pt x="1174369" y="721182"/>
                  </a:lnTo>
                  <a:lnTo>
                    <a:pt x="1174889" y="773518"/>
                  </a:lnTo>
                  <a:lnTo>
                    <a:pt x="1177683" y="815124"/>
                  </a:lnTo>
                  <a:lnTo>
                    <a:pt x="1197317" y="867524"/>
                  </a:lnTo>
                  <a:lnTo>
                    <a:pt x="1237665" y="881367"/>
                  </a:lnTo>
                  <a:lnTo>
                    <a:pt x="1250302" y="880491"/>
                  </a:lnTo>
                  <a:lnTo>
                    <a:pt x="1286027" y="853681"/>
                  </a:lnTo>
                  <a:lnTo>
                    <a:pt x="1297571" y="814971"/>
                  </a:lnTo>
                  <a:lnTo>
                    <a:pt x="1300403" y="773468"/>
                  </a:lnTo>
                  <a:lnTo>
                    <a:pt x="1300937" y="721182"/>
                  </a:lnTo>
                  <a:close/>
                </a:path>
                <a:path w="1547495" h="881379">
                  <a:moveTo>
                    <a:pt x="1425943" y="851141"/>
                  </a:moveTo>
                  <a:lnTo>
                    <a:pt x="1355140" y="851141"/>
                  </a:lnTo>
                  <a:lnTo>
                    <a:pt x="1355140" y="561581"/>
                  </a:lnTo>
                  <a:lnTo>
                    <a:pt x="1325486" y="561581"/>
                  </a:lnTo>
                  <a:lnTo>
                    <a:pt x="1325486" y="851141"/>
                  </a:lnTo>
                  <a:lnTo>
                    <a:pt x="1325486" y="877811"/>
                  </a:lnTo>
                  <a:lnTo>
                    <a:pt x="1425943" y="877811"/>
                  </a:lnTo>
                  <a:lnTo>
                    <a:pt x="1425943" y="851141"/>
                  </a:lnTo>
                  <a:close/>
                </a:path>
                <a:path w="1547495" h="881379">
                  <a:moveTo>
                    <a:pt x="1539608" y="7988"/>
                  </a:moveTo>
                  <a:lnTo>
                    <a:pt x="1155750" y="7988"/>
                  </a:lnTo>
                  <a:lnTo>
                    <a:pt x="1155750" y="66408"/>
                  </a:lnTo>
                  <a:lnTo>
                    <a:pt x="1155750" y="187058"/>
                  </a:lnTo>
                  <a:lnTo>
                    <a:pt x="1214310" y="187058"/>
                  </a:lnTo>
                  <a:lnTo>
                    <a:pt x="1214310" y="66408"/>
                  </a:lnTo>
                  <a:lnTo>
                    <a:pt x="1312062" y="66408"/>
                  </a:lnTo>
                  <a:lnTo>
                    <a:pt x="1312062" y="187058"/>
                  </a:lnTo>
                  <a:lnTo>
                    <a:pt x="1312062" y="422008"/>
                  </a:lnTo>
                  <a:lnTo>
                    <a:pt x="1251470" y="422008"/>
                  </a:lnTo>
                  <a:lnTo>
                    <a:pt x="1251470" y="481698"/>
                  </a:lnTo>
                  <a:lnTo>
                    <a:pt x="1445272" y="481698"/>
                  </a:lnTo>
                  <a:lnTo>
                    <a:pt x="1445272" y="422008"/>
                  </a:lnTo>
                  <a:lnTo>
                    <a:pt x="1383626" y="422008"/>
                  </a:lnTo>
                  <a:lnTo>
                    <a:pt x="1383626" y="187058"/>
                  </a:lnTo>
                  <a:lnTo>
                    <a:pt x="1383626" y="66408"/>
                  </a:lnTo>
                  <a:lnTo>
                    <a:pt x="1481010" y="66408"/>
                  </a:lnTo>
                  <a:lnTo>
                    <a:pt x="1481010" y="187058"/>
                  </a:lnTo>
                  <a:lnTo>
                    <a:pt x="1539608" y="187058"/>
                  </a:lnTo>
                  <a:lnTo>
                    <a:pt x="1539608" y="66408"/>
                  </a:lnTo>
                  <a:lnTo>
                    <a:pt x="1539608" y="7988"/>
                  </a:lnTo>
                  <a:close/>
                </a:path>
                <a:path w="1547495" h="881379">
                  <a:moveTo>
                    <a:pt x="1546974" y="813346"/>
                  </a:moveTo>
                  <a:lnTo>
                    <a:pt x="1542262" y="773772"/>
                  </a:lnTo>
                  <a:lnTo>
                    <a:pt x="1530070" y="743331"/>
                  </a:lnTo>
                  <a:lnTo>
                    <a:pt x="1513268" y="719112"/>
                  </a:lnTo>
                  <a:lnTo>
                    <a:pt x="1480845" y="682434"/>
                  </a:lnTo>
                  <a:lnTo>
                    <a:pt x="1469097" y="665505"/>
                  </a:lnTo>
                  <a:lnTo>
                    <a:pt x="1460995" y="646061"/>
                  </a:lnTo>
                  <a:lnTo>
                    <a:pt x="1457972" y="622693"/>
                  </a:lnTo>
                  <a:lnTo>
                    <a:pt x="1459598" y="607009"/>
                  </a:lnTo>
                  <a:lnTo>
                    <a:pt x="1464754" y="596036"/>
                  </a:lnTo>
                  <a:lnTo>
                    <a:pt x="1473822" y="589597"/>
                  </a:lnTo>
                  <a:lnTo>
                    <a:pt x="1487246" y="587489"/>
                  </a:lnTo>
                  <a:lnTo>
                    <a:pt x="1499971" y="589686"/>
                  </a:lnTo>
                  <a:lnTo>
                    <a:pt x="1515783" y="627557"/>
                  </a:lnTo>
                  <a:lnTo>
                    <a:pt x="1516126" y="649185"/>
                  </a:lnTo>
                  <a:lnTo>
                    <a:pt x="1545005" y="649185"/>
                  </a:lnTo>
                  <a:lnTo>
                    <a:pt x="1539417" y="594067"/>
                  </a:lnTo>
                  <a:lnTo>
                    <a:pt x="1511655" y="564603"/>
                  </a:lnTo>
                  <a:lnTo>
                    <a:pt x="1487246" y="560184"/>
                  </a:lnTo>
                  <a:lnTo>
                    <a:pt x="1461516" y="564362"/>
                  </a:lnTo>
                  <a:lnTo>
                    <a:pt x="1443088" y="576402"/>
                  </a:lnTo>
                  <a:lnTo>
                    <a:pt x="1432013" y="595566"/>
                  </a:lnTo>
                  <a:lnTo>
                    <a:pt x="1428318" y="621106"/>
                  </a:lnTo>
                  <a:lnTo>
                    <a:pt x="1432382" y="654761"/>
                  </a:lnTo>
                  <a:lnTo>
                    <a:pt x="1443037" y="680885"/>
                  </a:lnTo>
                  <a:lnTo>
                    <a:pt x="1458010" y="702030"/>
                  </a:lnTo>
                  <a:lnTo>
                    <a:pt x="1474978" y="720775"/>
                  </a:lnTo>
                  <a:lnTo>
                    <a:pt x="1490840" y="738797"/>
                  </a:lnTo>
                  <a:lnTo>
                    <a:pt x="1504505" y="759244"/>
                  </a:lnTo>
                  <a:lnTo>
                    <a:pt x="1514081" y="784301"/>
                  </a:lnTo>
                  <a:lnTo>
                    <a:pt x="1517700" y="816102"/>
                  </a:lnTo>
                  <a:lnTo>
                    <a:pt x="1515795" y="833615"/>
                  </a:lnTo>
                  <a:lnTo>
                    <a:pt x="1510144" y="845527"/>
                  </a:lnTo>
                  <a:lnTo>
                    <a:pt x="1500847" y="852322"/>
                  </a:lnTo>
                  <a:lnTo>
                    <a:pt x="1488033" y="854468"/>
                  </a:lnTo>
                  <a:lnTo>
                    <a:pt x="1476451" y="853071"/>
                  </a:lnTo>
                  <a:lnTo>
                    <a:pt x="1457693" y="818083"/>
                  </a:lnTo>
                  <a:lnTo>
                    <a:pt x="1457185" y="793165"/>
                  </a:lnTo>
                  <a:lnTo>
                    <a:pt x="1429092" y="793165"/>
                  </a:lnTo>
                  <a:lnTo>
                    <a:pt x="1430286" y="835088"/>
                  </a:lnTo>
                  <a:lnTo>
                    <a:pt x="1463611" y="877201"/>
                  </a:lnTo>
                  <a:lnTo>
                    <a:pt x="1486852" y="880592"/>
                  </a:lnTo>
                  <a:lnTo>
                    <a:pt x="1512430" y="876477"/>
                  </a:lnTo>
                  <a:lnTo>
                    <a:pt x="1531302" y="864019"/>
                  </a:lnTo>
                  <a:lnTo>
                    <a:pt x="1542973" y="843038"/>
                  </a:lnTo>
                  <a:lnTo>
                    <a:pt x="1546974" y="813346"/>
                  </a:lnTo>
                  <a:close/>
                </a:path>
              </a:pathLst>
            </a:custGeom>
            <a:solidFill>
              <a:srgbClr val="32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9">
              <a:extLst>
                <a:ext uri="{FF2B5EF4-FFF2-40B4-BE49-F238E27FC236}">
                  <a16:creationId xmlns:a16="http://schemas.microsoft.com/office/drawing/2014/main" id="{E993256F-E233-875D-2866-D43DF155F3EB}"/>
                </a:ext>
              </a:extLst>
            </p:cNvPr>
            <p:cNvSpPr/>
            <p:nvPr/>
          </p:nvSpPr>
          <p:spPr>
            <a:xfrm>
              <a:off x="3088652" y="5826715"/>
              <a:ext cx="522605" cy="114300"/>
            </a:xfrm>
            <a:custGeom>
              <a:avLst/>
              <a:gdLst/>
              <a:ahLst/>
              <a:cxnLst/>
              <a:rect l="l" t="t" r="r" b="b"/>
              <a:pathLst>
                <a:path w="522604" h="114300">
                  <a:moveTo>
                    <a:pt x="60782" y="112572"/>
                  </a:moveTo>
                  <a:lnTo>
                    <a:pt x="44475" y="62611"/>
                  </a:lnTo>
                  <a:lnTo>
                    <a:pt x="43649" y="60083"/>
                  </a:lnTo>
                  <a:lnTo>
                    <a:pt x="47447" y="59105"/>
                  </a:lnTo>
                  <a:lnTo>
                    <a:pt x="50952" y="55600"/>
                  </a:lnTo>
                  <a:lnTo>
                    <a:pt x="52857" y="51523"/>
                  </a:lnTo>
                  <a:lnTo>
                    <a:pt x="53060" y="51092"/>
                  </a:lnTo>
                  <a:lnTo>
                    <a:pt x="54749" y="47167"/>
                  </a:lnTo>
                  <a:lnTo>
                    <a:pt x="55867" y="40703"/>
                  </a:lnTo>
                  <a:lnTo>
                    <a:pt x="55867" y="23444"/>
                  </a:lnTo>
                  <a:lnTo>
                    <a:pt x="54889" y="17272"/>
                  </a:lnTo>
                  <a:lnTo>
                    <a:pt x="53200" y="13347"/>
                  </a:lnTo>
                  <a:lnTo>
                    <a:pt x="52870" y="12496"/>
                  </a:lnTo>
                  <a:lnTo>
                    <a:pt x="50253" y="5753"/>
                  </a:lnTo>
                  <a:lnTo>
                    <a:pt x="44488" y="977"/>
                  </a:lnTo>
                  <a:lnTo>
                    <a:pt x="42951" y="977"/>
                  </a:lnTo>
                  <a:lnTo>
                    <a:pt x="42951" y="28511"/>
                  </a:lnTo>
                  <a:lnTo>
                    <a:pt x="42951" y="37490"/>
                  </a:lnTo>
                  <a:lnTo>
                    <a:pt x="12357" y="51523"/>
                  </a:lnTo>
                  <a:lnTo>
                    <a:pt x="12357" y="12496"/>
                  </a:lnTo>
                  <a:lnTo>
                    <a:pt x="37338" y="12496"/>
                  </a:lnTo>
                  <a:lnTo>
                    <a:pt x="40703" y="15455"/>
                  </a:lnTo>
                  <a:lnTo>
                    <a:pt x="41973" y="19926"/>
                  </a:lnTo>
                  <a:lnTo>
                    <a:pt x="42532" y="21628"/>
                  </a:lnTo>
                  <a:lnTo>
                    <a:pt x="42951" y="28511"/>
                  </a:lnTo>
                  <a:lnTo>
                    <a:pt x="42951" y="977"/>
                  </a:lnTo>
                  <a:lnTo>
                    <a:pt x="0" y="977"/>
                  </a:lnTo>
                  <a:lnTo>
                    <a:pt x="0" y="112572"/>
                  </a:lnTo>
                  <a:lnTo>
                    <a:pt x="12204" y="112572"/>
                  </a:lnTo>
                  <a:lnTo>
                    <a:pt x="12204" y="62611"/>
                  </a:lnTo>
                  <a:lnTo>
                    <a:pt x="31584" y="62611"/>
                  </a:lnTo>
                  <a:lnTo>
                    <a:pt x="48145" y="112572"/>
                  </a:lnTo>
                  <a:lnTo>
                    <a:pt x="60782" y="112572"/>
                  </a:lnTo>
                  <a:close/>
                </a:path>
                <a:path w="522604" h="114300">
                  <a:moveTo>
                    <a:pt x="120611" y="100774"/>
                  </a:moveTo>
                  <a:lnTo>
                    <a:pt x="81724" y="100774"/>
                  </a:lnTo>
                  <a:lnTo>
                    <a:pt x="81724" y="62179"/>
                  </a:lnTo>
                  <a:lnTo>
                    <a:pt x="118084" y="62179"/>
                  </a:lnTo>
                  <a:lnTo>
                    <a:pt x="118084" y="50533"/>
                  </a:lnTo>
                  <a:lnTo>
                    <a:pt x="81724" y="50533"/>
                  </a:lnTo>
                  <a:lnTo>
                    <a:pt x="81724" y="12788"/>
                  </a:lnTo>
                  <a:lnTo>
                    <a:pt x="120319" y="12788"/>
                  </a:lnTo>
                  <a:lnTo>
                    <a:pt x="120319" y="990"/>
                  </a:lnTo>
                  <a:lnTo>
                    <a:pt x="69367" y="990"/>
                  </a:lnTo>
                  <a:lnTo>
                    <a:pt x="69367" y="112572"/>
                  </a:lnTo>
                  <a:lnTo>
                    <a:pt x="120611" y="112572"/>
                  </a:lnTo>
                  <a:lnTo>
                    <a:pt x="120611" y="100774"/>
                  </a:lnTo>
                  <a:close/>
                </a:path>
                <a:path w="522604" h="114300">
                  <a:moveTo>
                    <a:pt x="186893" y="85763"/>
                  </a:moveTo>
                  <a:lnTo>
                    <a:pt x="166535" y="53492"/>
                  </a:lnTo>
                  <a:lnTo>
                    <a:pt x="155994" y="47028"/>
                  </a:lnTo>
                  <a:lnTo>
                    <a:pt x="148412" y="41706"/>
                  </a:lnTo>
                  <a:lnTo>
                    <a:pt x="143484" y="36715"/>
                  </a:lnTo>
                  <a:lnTo>
                    <a:pt x="140804" y="31394"/>
                  </a:lnTo>
                  <a:lnTo>
                    <a:pt x="140004" y="25120"/>
                  </a:lnTo>
                  <a:lnTo>
                    <a:pt x="140004" y="16573"/>
                  </a:lnTo>
                  <a:lnTo>
                    <a:pt x="144513" y="11379"/>
                  </a:lnTo>
                  <a:lnTo>
                    <a:pt x="166535" y="11379"/>
                  </a:lnTo>
                  <a:lnTo>
                    <a:pt x="171170" y="15024"/>
                  </a:lnTo>
                  <a:lnTo>
                    <a:pt x="173278" y="25819"/>
                  </a:lnTo>
                  <a:lnTo>
                    <a:pt x="173126" y="32143"/>
                  </a:lnTo>
                  <a:lnTo>
                    <a:pt x="185750" y="32143"/>
                  </a:lnTo>
                  <a:lnTo>
                    <a:pt x="155994" y="139"/>
                  </a:lnTo>
                  <a:lnTo>
                    <a:pt x="143230" y="1917"/>
                  </a:lnTo>
                  <a:lnTo>
                    <a:pt x="134162" y="7061"/>
                  </a:lnTo>
                  <a:lnTo>
                    <a:pt x="128752" y="14986"/>
                  </a:lnTo>
                  <a:lnTo>
                    <a:pt x="126949" y="25120"/>
                  </a:lnTo>
                  <a:lnTo>
                    <a:pt x="128371" y="35217"/>
                  </a:lnTo>
                  <a:lnTo>
                    <a:pt x="132448" y="43243"/>
                  </a:lnTo>
                  <a:lnTo>
                    <a:pt x="138861" y="49936"/>
                  </a:lnTo>
                  <a:lnTo>
                    <a:pt x="147307" y="56007"/>
                  </a:lnTo>
                  <a:lnTo>
                    <a:pt x="158254" y="63017"/>
                  </a:lnTo>
                  <a:lnTo>
                    <a:pt x="165684" y="68402"/>
                  </a:lnTo>
                  <a:lnTo>
                    <a:pt x="170535" y="73787"/>
                  </a:lnTo>
                  <a:lnTo>
                    <a:pt x="173177" y="79705"/>
                  </a:lnTo>
                  <a:lnTo>
                    <a:pt x="173977" y="86741"/>
                  </a:lnTo>
                  <a:lnTo>
                    <a:pt x="173977" y="97828"/>
                  </a:lnTo>
                  <a:lnTo>
                    <a:pt x="168503" y="102743"/>
                  </a:lnTo>
                  <a:lnTo>
                    <a:pt x="147866" y="102743"/>
                  </a:lnTo>
                  <a:lnTo>
                    <a:pt x="141135" y="99936"/>
                  </a:lnTo>
                  <a:lnTo>
                    <a:pt x="139585" y="89420"/>
                  </a:lnTo>
                  <a:lnTo>
                    <a:pt x="139166" y="83794"/>
                  </a:lnTo>
                  <a:lnTo>
                    <a:pt x="139166" y="81419"/>
                  </a:lnTo>
                  <a:lnTo>
                    <a:pt x="126809" y="81419"/>
                  </a:lnTo>
                  <a:lnTo>
                    <a:pt x="157276" y="113690"/>
                  </a:lnTo>
                  <a:lnTo>
                    <a:pt x="170078" y="111874"/>
                  </a:lnTo>
                  <a:lnTo>
                    <a:pt x="179349" y="106514"/>
                  </a:lnTo>
                  <a:lnTo>
                    <a:pt x="184988" y="97764"/>
                  </a:lnTo>
                  <a:lnTo>
                    <a:pt x="186893" y="85763"/>
                  </a:lnTo>
                  <a:close/>
                </a:path>
                <a:path w="522604" h="114300">
                  <a:moveTo>
                    <a:pt x="248551" y="100774"/>
                  </a:moveTo>
                  <a:lnTo>
                    <a:pt x="209651" y="100774"/>
                  </a:lnTo>
                  <a:lnTo>
                    <a:pt x="209651" y="62179"/>
                  </a:lnTo>
                  <a:lnTo>
                    <a:pt x="246024" y="62179"/>
                  </a:lnTo>
                  <a:lnTo>
                    <a:pt x="246024" y="50533"/>
                  </a:lnTo>
                  <a:lnTo>
                    <a:pt x="209651" y="50533"/>
                  </a:lnTo>
                  <a:lnTo>
                    <a:pt x="209651" y="12788"/>
                  </a:lnTo>
                  <a:lnTo>
                    <a:pt x="248246" y="12788"/>
                  </a:lnTo>
                  <a:lnTo>
                    <a:pt x="248246" y="990"/>
                  </a:lnTo>
                  <a:lnTo>
                    <a:pt x="197307" y="990"/>
                  </a:lnTo>
                  <a:lnTo>
                    <a:pt x="197307" y="112572"/>
                  </a:lnTo>
                  <a:lnTo>
                    <a:pt x="248551" y="112572"/>
                  </a:lnTo>
                  <a:lnTo>
                    <a:pt x="248551" y="100774"/>
                  </a:lnTo>
                  <a:close/>
                </a:path>
                <a:path w="522604" h="114300">
                  <a:moveTo>
                    <a:pt x="318757" y="112572"/>
                  </a:moveTo>
                  <a:lnTo>
                    <a:pt x="312661" y="85191"/>
                  </a:lnTo>
                  <a:lnTo>
                    <a:pt x="310159" y="73964"/>
                  </a:lnTo>
                  <a:lnTo>
                    <a:pt x="297700" y="18008"/>
                  </a:lnTo>
                  <a:lnTo>
                    <a:pt x="297700" y="73964"/>
                  </a:lnTo>
                  <a:lnTo>
                    <a:pt x="272288" y="73964"/>
                  </a:lnTo>
                  <a:lnTo>
                    <a:pt x="281825" y="34061"/>
                  </a:lnTo>
                  <a:lnTo>
                    <a:pt x="283794" y="25692"/>
                  </a:lnTo>
                  <a:lnTo>
                    <a:pt x="284086" y="24282"/>
                  </a:lnTo>
                  <a:lnTo>
                    <a:pt x="285635" y="14744"/>
                  </a:lnTo>
                  <a:lnTo>
                    <a:pt x="286893" y="24282"/>
                  </a:lnTo>
                  <a:lnTo>
                    <a:pt x="287502" y="27317"/>
                  </a:lnTo>
                  <a:lnTo>
                    <a:pt x="288696" y="32880"/>
                  </a:lnTo>
                  <a:lnTo>
                    <a:pt x="297700" y="73964"/>
                  </a:lnTo>
                  <a:lnTo>
                    <a:pt x="297700" y="18008"/>
                  </a:lnTo>
                  <a:lnTo>
                    <a:pt x="296976" y="14744"/>
                  </a:lnTo>
                  <a:lnTo>
                    <a:pt x="293916" y="990"/>
                  </a:lnTo>
                  <a:lnTo>
                    <a:pt x="278053" y="990"/>
                  </a:lnTo>
                  <a:lnTo>
                    <a:pt x="250964" y="112572"/>
                  </a:lnTo>
                  <a:lnTo>
                    <a:pt x="263601" y="112572"/>
                  </a:lnTo>
                  <a:lnTo>
                    <a:pt x="269621" y="85191"/>
                  </a:lnTo>
                  <a:lnTo>
                    <a:pt x="299935" y="85191"/>
                  </a:lnTo>
                  <a:lnTo>
                    <a:pt x="305841" y="112572"/>
                  </a:lnTo>
                  <a:lnTo>
                    <a:pt x="318757" y="112572"/>
                  </a:lnTo>
                  <a:close/>
                </a:path>
                <a:path w="522604" h="114300">
                  <a:moveTo>
                    <a:pt x="386321" y="112572"/>
                  </a:moveTo>
                  <a:lnTo>
                    <a:pt x="370014" y="62611"/>
                  </a:lnTo>
                  <a:lnTo>
                    <a:pt x="369201" y="60083"/>
                  </a:lnTo>
                  <a:lnTo>
                    <a:pt x="372986" y="59105"/>
                  </a:lnTo>
                  <a:lnTo>
                    <a:pt x="376478" y="55600"/>
                  </a:lnTo>
                  <a:lnTo>
                    <a:pt x="378383" y="51523"/>
                  </a:lnTo>
                  <a:lnTo>
                    <a:pt x="380288" y="47167"/>
                  </a:lnTo>
                  <a:lnTo>
                    <a:pt x="381406" y="40703"/>
                  </a:lnTo>
                  <a:lnTo>
                    <a:pt x="381406" y="23444"/>
                  </a:lnTo>
                  <a:lnTo>
                    <a:pt x="380415" y="17272"/>
                  </a:lnTo>
                  <a:lnTo>
                    <a:pt x="378752" y="13347"/>
                  </a:lnTo>
                  <a:lnTo>
                    <a:pt x="378421" y="12496"/>
                  </a:lnTo>
                  <a:lnTo>
                    <a:pt x="375793" y="5753"/>
                  </a:lnTo>
                  <a:lnTo>
                    <a:pt x="370039" y="977"/>
                  </a:lnTo>
                  <a:lnTo>
                    <a:pt x="368490" y="977"/>
                  </a:lnTo>
                  <a:lnTo>
                    <a:pt x="368490" y="28511"/>
                  </a:lnTo>
                  <a:lnTo>
                    <a:pt x="368490" y="37490"/>
                  </a:lnTo>
                  <a:lnTo>
                    <a:pt x="367931" y="43789"/>
                  </a:lnTo>
                  <a:lnTo>
                    <a:pt x="366941" y="46316"/>
                  </a:lnTo>
                  <a:lnTo>
                    <a:pt x="365823" y="49276"/>
                  </a:lnTo>
                  <a:lnTo>
                    <a:pt x="363016" y="51092"/>
                  </a:lnTo>
                  <a:lnTo>
                    <a:pt x="358381" y="51384"/>
                  </a:lnTo>
                  <a:lnTo>
                    <a:pt x="337883" y="51523"/>
                  </a:lnTo>
                  <a:lnTo>
                    <a:pt x="337883" y="12496"/>
                  </a:lnTo>
                  <a:lnTo>
                    <a:pt x="362877" y="12496"/>
                  </a:lnTo>
                  <a:lnTo>
                    <a:pt x="366242" y="15455"/>
                  </a:lnTo>
                  <a:lnTo>
                    <a:pt x="367512" y="19926"/>
                  </a:lnTo>
                  <a:lnTo>
                    <a:pt x="368071" y="21628"/>
                  </a:lnTo>
                  <a:lnTo>
                    <a:pt x="368490" y="28511"/>
                  </a:lnTo>
                  <a:lnTo>
                    <a:pt x="368490" y="977"/>
                  </a:lnTo>
                  <a:lnTo>
                    <a:pt x="325539" y="977"/>
                  </a:lnTo>
                  <a:lnTo>
                    <a:pt x="325539" y="112572"/>
                  </a:lnTo>
                  <a:lnTo>
                    <a:pt x="337756" y="112572"/>
                  </a:lnTo>
                  <a:lnTo>
                    <a:pt x="337756" y="62611"/>
                  </a:lnTo>
                  <a:lnTo>
                    <a:pt x="357111" y="62611"/>
                  </a:lnTo>
                  <a:lnTo>
                    <a:pt x="373684" y="112572"/>
                  </a:lnTo>
                  <a:lnTo>
                    <a:pt x="386321" y="112572"/>
                  </a:lnTo>
                  <a:close/>
                </a:path>
                <a:path w="522604" h="114300">
                  <a:moveTo>
                    <a:pt x="455282" y="74676"/>
                  </a:moveTo>
                  <a:lnTo>
                    <a:pt x="442772" y="74676"/>
                  </a:lnTo>
                  <a:lnTo>
                    <a:pt x="442772" y="80010"/>
                  </a:lnTo>
                  <a:lnTo>
                    <a:pt x="442353" y="86880"/>
                  </a:lnTo>
                  <a:lnTo>
                    <a:pt x="437311" y="99936"/>
                  </a:lnTo>
                  <a:lnTo>
                    <a:pt x="431533" y="102476"/>
                  </a:lnTo>
                  <a:lnTo>
                    <a:pt x="418350" y="102476"/>
                  </a:lnTo>
                  <a:lnTo>
                    <a:pt x="404317" y="56273"/>
                  </a:lnTo>
                  <a:lnTo>
                    <a:pt x="404482" y="45834"/>
                  </a:lnTo>
                  <a:lnTo>
                    <a:pt x="416394" y="11938"/>
                  </a:lnTo>
                  <a:lnTo>
                    <a:pt x="431685" y="11938"/>
                  </a:lnTo>
                  <a:lnTo>
                    <a:pt x="436740" y="14605"/>
                  </a:lnTo>
                  <a:lnTo>
                    <a:pt x="441375" y="24434"/>
                  </a:lnTo>
                  <a:lnTo>
                    <a:pt x="442493" y="33832"/>
                  </a:lnTo>
                  <a:lnTo>
                    <a:pt x="442493" y="39446"/>
                  </a:lnTo>
                  <a:lnTo>
                    <a:pt x="455129" y="39446"/>
                  </a:lnTo>
                  <a:lnTo>
                    <a:pt x="434022" y="1117"/>
                  </a:lnTo>
                  <a:lnTo>
                    <a:pt x="424383" y="0"/>
                  </a:lnTo>
                  <a:lnTo>
                    <a:pt x="414997" y="965"/>
                  </a:lnTo>
                  <a:lnTo>
                    <a:pt x="391579" y="42697"/>
                  </a:lnTo>
                  <a:lnTo>
                    <a:pt x="391274" y="56146"/>
                  </a:lnTo>
                  <a:lnTo>
                    <a:pt x="391591" y="68529"/>
                  </a:lnTo>
                  <a:lnTo>
                    <a:pt x="402818" y="106362"/>
                  </a:lnTo>
                  <a:lnTo>
                    <a:pt x="424256" y="113703"/>
                  </a:lnTo>
                  <a:lnTo>
                    <a:pt x="433806" y="112585"/>
                  </a:lnTo>
                  <a:lnTo>
                    <a:pt x="455282" y="82118"/>
                  </a:lnTo>
                  <a:lnTo>
                    <a:pt x="455282" y="74676"/>
                  </a:lnTo>
                  <a:close/>
                </a:path>
                <a:path w="522604" h="114300">
                  <a:moveTo>
                    <a:pt x="522528" y="990"/>
                  </a:moveTo>
                  <a:lnTo>
                    <a:pt x="510032" y="990"/>
                  </a:lnTo>
                  <a:lnTo>
                    <a:pt x="510032" y="50406"/>
                  </a:lnTo>
                  <a:lnTo>
                    <a:pt x="477481" y="50406"/>
                  </a:lnTo>
                  <a:lnTo>
                    <a:pt x="477481" y="990"/>
                  </a:lnTo>
                  <a:lnTo>
                    <a:pt x="464985" y="990"/>
                  </a:lnTo>
                  <a:lnTo>
                    <a:pt x="464985" y="112572"/>
                  </a:lnTo>
                  <a:lnTo>
                    <a:pt x="477481" y="112572"/>
                  </a:lnTo>
                  <a:lnTo>
                    <a:pt x="477481" y="62331"/>
                  </a:lnTo>
                  <a:lnTo>
                    <a:pt x="510032" y="62331"/>
                  </a:lnTo>
                  <a:lnTo>
                    <a:pt x="510032" y="112572"/>
                  </a:lnTo>
                  <a:lnTo>
                    <a:pt x="522528" y="112572"/>
                  </a:lnTo>
                  <a:lnTo>
                    <a:pt x="522528" y="990"/>
                  </a:lnTo>
                  <a:close/>
                </a:path>
              </a:pathLst>
            </a:custGeom>
            <a:solidFill>
              <a:srgbClr val="6667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40">
              <a:extLst>
                <a:ext uri="{FF2B5EF4-FFF2-40B4-BE49-F238E27FC236}">
                  <a16:creationId xmlns:a16="http://schemas.microsoft.com/office/drawing/2014/main" id="{059D09B7-1A41-B011-3B1C-501490DC37D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7118" y="5576194"/>
              <a:ext cx="172078" cy="175638"/>
            </a:xfrm>
            <a:prstGeom prst="rect">
              <a:avLst/>
            </a:prstGeom>
          </p:spPr>
        </p:pic>
        <p:sp>
          <p:nvSpPr>
            <p:cNvPr id="37" name="object 41">
              <a:extLst>
                <a:ext uri="{FF2B5EF4-FFF2-40B4-BE49-F238E27FC236}">
                  <a16:creationId xmlns:a16="http://schemas.microsoft.com/office/drawing/2014/main" id="{CE359A6B-984A-48F2-AE9E-2F558E62F04D}"/>
                </a:ext>
              </a:extLst>
            </p:cNvPr>
            <p:cNvSpPr/>
            <p:nvPr/>
          </p:nvSpPr>
          <p:spPr>
            <a:xfrm>
              <a:off x="3039021" y="5576575"/>
              <a:ext cx="122555" cy="175260"/>
            </a:xfrm>
            <a:custGeom>
              <a:avLst/>
              <a:gdLst/>
              <a:ahLst/>
              <a:cxnLst/>
              <a:rect l="l" t="t" r="r" b="b"/>
              <a:pathLst>
                <a:path w="122555" h="175260">
                  <a:moveTo>
                    <a:pt x="122491" y="151130"/>
                  </a:moveTo>
                  <a:lnTo>
                    <a:pt x="25336" y="151130"/>
                  </a:lnTo>
                  <a:lnTo>
                    <a:pt x="25336" y="99060"/>
                  </a:lnTo>
                  <a:lnTo>
                    <a:pt x="117843" y="99060"/>
                  </a:lnTo>
                  <a:lnTo>
                    <a:pt x="117843" y="74930"/>
                  </a:lnTo>
                  <a:lnTo>
                    <a:pt x="25336" y="74930"/>
                  </a:lnTo>
                  <a:lnTo>
                    <a:pt x="25336" y="22860"/>
                  </a:lnTo>
                  <a:lnTo>
                    <a:pt x="121615" y="22860"/>
                  </a:lnTo>
                  <a:lnTo>
                    <a:pt x="121615" y="0"/>
                  </a:lnTo>
                  <a:lnTo>
                    <a:pt x="0" y="0"/>
                  </a:lnTo>
                  <a:lnTo>
                    <a:pt x="0" y="22860"/>
                  </a:lnTo>
                  <a:lnTo>
                    <a:pt x="0" y="74930"/>
                  </a:lnTo>
                  <a:lnTo>
                    <a:pt x="0" y="99060"/>
                  </a:lnTo>
                  <a:lnTo>
                    <a:pt x="0" y="151130"/>
                  </a:lnTo>
                  <a:lnTo>
                    <a:pt x="0" y="175260"/>
                  </a:lnTo>
                  <a:lnTo>
                    <a:pt x="122491" y="175260"/>
                  </a:lnTo>
                  <a:lnTo>
                    <a:pt x="122491" y="151130"/>
                  </a:lnTo>
                  <a:close/>
                </a:path>
              </a:pathLst>
            </a:custGeom>
            <a:solidFill>
              <a:srgbClr val="32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42">
              <a:extLst>
                <a:ext uri="{FF2B5EF4-FFF2-40B4-BE49-F238E27FC236}">
                  <a16:creationId xmlns:a16="http://schemas.microsoft.com/office/drawing/2014/main" id="{267B14BE-838E-9A98-24A4-FF3D5641129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3786" y="5576187"/>
              <a:ext cx="142299" cy="175649"/>
            </a:xfrm>
            <a:prstGeom prst="rect">
              <a:avLst/>
            </a:prstGeom>
          </p:spPr>
        </p:pic>
        <p:sp>
          <p:nvSpPr>
            <p:cNvPr id="39" name="object 43">
              <a:extLst>
                <a:ext uri="{FF2B5EF4-FFF2-40B4-BE49-F238E27FC236}">
                  <a16:creationId xmlns:a16="http://schemas.microsoft.com/office/drawing/2014/main" id="{00BA3601-3811-0D7E-9393-378A68253511}"/>
                </a:ext>
              </a:extLst>
            </p:cNvPr>
            <p:cNvSpPr/>
            <p:nvPr/>
          </p:nvSpPr>
          <p:spPr>
            <a:xfrm>
              <a:off x="3365667" y="5576196"/>
              <a:ext cx="26670" cy="175895"/>
            </a:xfrm>
            <a:custGeom>
              <a:avLst/>
              <a:gdLst/>
              <a:ahLst/>
              <a:cxnLst/>
              <a:rect l="l" t="t" r="r" b="b"/>
              <a:pathLst>
                <a:path w="26670" h="175895">
                  <a:moveTo>
                    <a:pt x="26250" y="0"/>
                  </a:moveTo>
                  <a:lnTo>
                    <a:pt x="0" y="0"/>
                  </a:lnTo>
                  <a:lnTo>
                    <a:pt x="0" y="175638"/>
                  </a:lnTo>
                  <a:lnTo>
                    <a:pt x="26250" y="175638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32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4">
              <a:extLst>
                <a:ext uri="{FF2B5EF4-FFF2-40B4-BE49-F238E27FC236}">
                  <a16:creationId xmlns:a16="http://schemas.microsoft.com/office/drawing/2014/main" id="{3F5CDA15-B583-000A-C35A-488C59FB396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2162" y="5573747"/>
              <a:ext cx="327716" cy="180298"/>
            </a:xfrm>
            <a:prstGeom prst="rect">
              <a:avLst/>
            </a:prstGeom>
          </p:spPr>
        </p:pic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7BF22A2E-56D0-7ED2-DDD6-5FC0B8204C88}"/>
                </a:ext>
              </a:extLst>
            </p:cNvPr>
            <p:cNvSpPr/>
            <p:nvPr/>
          </p:nvSpPr>
          <p:spPr>
            <a:xfrm>
              <a:off x="3771252" y="5576575"/>
              <a:ext cx="116839" cy="175260"/>
            </a:xfrm>
            <a:custGeom>
              <a:avLst/>
              <a:gdLst/>
              <a:ahLst/>
              <a:cxnLst/>
              <a:rect l="l" t="t" r="r" b="b"/>
              <a:pathLst>
                <a:path w="116839" h="175260">
                  <a:moveTo>
                    <a:pt x="116268" y="152400"/>
                  </a:moveTo>
                  <a:lnTo>
                    <a:pt x="26009" y="152400"/>
                  </a:lnTo>
                  <a:lnTo>
                    <a:pt x="26009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0" y="175260"/>
                  </a:lnTo>
                  <a:lnTo>
                    <a:pt x="116268" y="175260"/>
                  </a:lnTo>
                  <a:lnTo>
                    <a:pt x="116268" y="152400"/>
                  </a:lnTo>
                  <a:close/>
                </a:path>
              </a:pathLst>
            </a:custGeom>
            <a:solidFill>
              <a:srgbClr val="32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6">
              <a:extLst>
                <a:ext uri="{FF2B5EF4-FFF2-40B4-BE49-F238E27FC236}">
                  <a16:creationId xmlns:a16="http://schemas.microsoft.com/office/drawing/2014/main" id="{E5D18295-8305-4426-718D-C61D84140147}"/>
                </a:ext>
              </a:extLst>
            </p:cNvPr>
            <p:cNvSpPr/>
            <p:nvPr/>
          </p:nvSpPr>
          <p:spPr>
            <a:xfrm>
              <a:off x="2716707" y="6015335"/>
              <a:ext cx="1271905" cy="179705"/>
            </a:xfrm>
            <a:custGeom>
              <a:avLst/>
              <a:gdLst/>
              <a:ahLst/>
              <a:cxnLst/>
              <a:rect l="l" t="t" r="r" b="b"/>
              <a:pathLst>
                <a:path w="1271904" h="179704">
                  <a:moveTo>
                    <a:pt x="133616" y="155181"/>
                  </a:moveTo>
                  <a:lnTo>
                    <a:pt x="39801" y="155181"/>
                  </a:lnTo>
                  <a:lnTo>
                    <a:pt x="72859" y="134289"/>
                  </a:lnTo>
                  <a:lnTo>
                    <a:pt x="100799" y="110947"/>
                  </a:lnTo>
                  <a:lnTo>
                    <a:pt x="120370" y="85090"/>
                  </a:lnTo>
                  <a:lnTo>
                    <a:pt x="128282" y="56692"/>
                  </a:lnTo>
                  <a:lnTo>
                    <a:pt x="128714" y="49364"/>
                  </a:lnTo>
                  <a:lnTo>
                    <a:pt x="128511" y="46685"/>
                  </a:lnTo>
                  <a:lnTo>
                    <a:pt x="124637" y="28981"/>
                  </a:lnTo>
                  <a:lnTo>
                    <a:pt x="113842" y="14097"/>
                  </a:lnTo>
                  <a:lnTo>
                    <a:pt x="94869" y="3822"/>
                  </a:lnTo>
                  <a:lnTo>
                    <a:pt x="66484" y="0"/>
                  </a:lnTo>
                  <a:lnTo>
                    <a:pt x="38557" y="3657"/>
                  </a:lnTo>
                  <a:lnTo>
                    <a:pt x="19151" y="13449"/>
                  </a:lnTo>
                  <a:lnTo>
                    <a:pt x="7289" y="27571"/>
                  </a:lnTo>
                  <a:lnTo>
                    <a:pt x="2006" y="44246"/>
                  </a:lnTo>
                  <a:lnTo>
                    <a:pt x="1549" y="58026"/>
                  </a:lnTo>
                  <a:lnTo>
                    <a:pt x="27127" y="58026"/>
                  </a:lnTo>
                  <a:lnTo>
                    <a:pt x="27127" y="50927"/>
                  </a:lnTo>
                  <a:lnTo>
                    <a:pt x="27355" y="48679"/>
                  </a:lnTo>
                  <a:lnTo>
                    <a:pt x="30429" y="38785"/>
                  </a:lnTo>
                  <a:lnTo>
                    <a:pt x="37299" y="30657"/>
                  </a:lnTo>
                  <a:lnTo>
                    <a:pt x="48425" y="25146"/>
                  </a:lnTo>
                  <a:lnTo>
                    <a:pt x="64249" y="23126"/>
                  </a:lnTo>
                  <a:lnTo>
                    <a:pt x="80581" y="25247"/>
                  </a:lnTo>
                  <a:lnTo>
                    <a:pt x="91795" y="31153"/>
                  </a:lnTo>
                  <a:lnTo>
                    <a:pt x="98298" y="40106"/>
                  </a:lnTo>
                  <a:lnTo>
                    <a:pt x="100495" y="51358"/>
                  </a:lnTo>
                  <a:lnTo>
                    <a:pt x="100495" y="56019"/>
                  </a:lnTo>
                  <a:lnTo>
                    <a:pt x="92913" y="83362"/>
                  </a:lnTo>
                  <a:lnTo>
                    <a:pt x="72428" y="107657"/>
                  </a:lnTo>
                  <a:lnTo>
                    <a:pt x="40843" y="130873"/>
                  </a:lnTo>
                  <a:lnTo>
                    <a:pt x="0" y="154965"/>
                  </a:lnTo>
                  <a:lnTo>
                    <a:pt x="0" y="177634"/>
                  </a:lnTo>
                  <a:lnTo>
                    <a:pt x="133616" y="177634"/>
                  </a:lnTo>
                  <a:lnTo>
                    <a:pt x="133616" y="155181"/>
                  </a:lnTo>
                  <a:close/>
                </a:path>
                <a:path w="1271904" h="179704">
                  <a:moveTo>
                    <a:pt x="283032" y="89814"/>
                  </a:moveTo>
                  <a:lnTo>
                    <a:pt x="279704" y="44475"/>
                  </a:lnTo>
                  <a:lnTo>
                    <a:pt x="268655" y="22682"/>
                  </a:lnTo>
                  <a:lnTo>
                    <a:pt x="259283" y="12636"/>
                  </a:lnTo>
                  <a:lnTo>
                    <a:pt x="256349" y="11214"/>
                  </a:lnTo>
                  <a:lnTo>
                    <a:pt x="256349" y="89814"/>
                  </a:lnTo>
                  <a:lnTo>
                    <a:pt x="256159" y="100025"/>
                  </a:lnTo>
                  <a:lnTo>
                    <a:pt x="248272" y="142303"/>
                  </a:lnTo>
                  <a:lnTo>
                    <a:pt x="215011" y="157403"/>
                  </a:lnTo>
                  <a:lnTo>
                    <a:pt x="200583" y="155803"/>
                  </a:lnTo>
                  <a:lnTo>
                    <a:pt x="174955" y="122796"/>
                  </a:lnTo>
                  <a:lnTo>
                    <a:pt x="172986" y="89598"/>
                  </a:lnTo>
                  <a:lnTo>
                    <a:pt x="173113" y="80289"/>
                  </a:lnTo>
                  <a:lnTo>
                    <a:pt x="179527" y="38722"/>
                  </a:lnTo>
                  <a:lnTo>
                    <a:pt x="214782" y="22682"/>
                  </a:lnTo>
                  <a:lnTo>
                    <a:pt x="229819" y="24612"/>
                  </a:lnTo>
                  <a:lnTo>
                    <a:pt x="255054" y="58089"/>
                  </a:lnTo>
                  <a:lnTo>
                    <a:pt x="256349" y="89814"/>
                  </a:lnTo>
                  <a:lnTo>
                    <a:pt x="256349" y="11214"/>
                  </a:lnTo>
                  <a:lnTo>
                    <a:pt x="240157" y="3352"/>
                  </a:lnTo>
                  <a:lnTo>
                    <a:pt x="215011" y="0"/>
                  </a:lnTo>
                  <a:lnTo>
                    <a:pt x="189890" y="3136"/>
                  </a:lnTo>
                  <a:lnTo>
                    <a:pt x="157226" y="26073"/>
                  </a:lnTo>
                  <a:lnTo>
                    <a:pt x="147027" y="65938"/>
                  </a:lnTo>
                  <a:lnTo>
                    <a:pt x="146532" y="89814"/>
                  </a:lnTo>
                  <a:lnTo>
                    <a:pt x="146773" y="101841"/>
                  </a:lnTo>
                  <a:lnTo>
                    <a:pt x="159448" y="156006"/>
                  </a:lnTo>
                  <a:lnTo>
                    <a:pt x="214782" y="179641"/>
                  </a:lnTo>
                  <a:lnTo>
                    <a:pt x="238226" y="177063"/>
                  </a:lnTo>
                  <a:lnTo>
                    <a:pt x="256590" y="169164"/>
                  </a:lnTo>
                  <a:lnTo>
                    <a:pt x="268262" y="157403"/>
                  </a:lnTo>
                  <a:lnTo>
                    <a:pt x="269951" y="155714"/>
                  </a:lnTo>
                  <a:lnTo>
                    <a:pt x="278371" y="136512"/>
                  </a:lnTo>
                  <a:lnTo>
                    <a:pt x="280416" y="126873"/>
                  </a:lnTo>
                  <a:lnTo>
                    <a:pt x="281876" y="114757"/>
                  </a:lnTo>
                  <a:lnTo>
                    <a:pt x="282740" y="101841"/>
                  </a:lnTo>
                  <a:lnTo>
                    <a:pt x="283032" y="89814"/>
                  </a:lnTo>
                  <a:close/>
                </a:path>
                <a:path w="1271904" h="179704">
                  <a:moveTo>
                    <a:pt x="431787" y="155181"/>
                  </a:moveTo>
                  <a:lnTo>
                    <a:pt x="337985" y="155181"/>
                  </a:lnTo>
                  <a:lnTo>
                    <a:pt x="371030" y="134289"/>
                  </a:lnTo>
                  <a:lnTo>
                    <a:pt x="398983" y="110947"/>
                  </a:lnTo>
                  <a:lnTo>
                    <a:pt x="418541" y="85090"/>
                  </a:lnTo>
                  <a:lnTo>
                    <a:pt x="426453" y="56692"/>
                  </a:lnTo>
                  <a:lnTo>
                    <a:pt x="426897" y="49364"/>
                  </a:lnTo>
                  <a:lnTo>
                    <a:pt x="426694" y="46685"/>
                  </a:lnTo>
                  <a:lnTo>
                    <a:pt x="422808" y="28981"/>
                  </a:lnTo>
                  <a:lnTo>
                    <a:pt x="412013" y="14097"/>
                  </a:lnTo>
                  <a:lnTo>
                    <a:pt x="393052" y="3822"/>
                  </a:lnTo>
                  <a:lnTo>
                    <a:pt x="364655" y="0"/>
                  </a:lnTo>
                  <a:lnTo>
                    <a:pt x="336727" y="3657"/>
                  </a:lnTo>
                  <a:lnTo>
                    <a:pt x="317322" y="13449"/>
                  </a:lnTo>
                  <a:lnTo>
                    <a:pt x="305473" y="27571"/>
                  </a:lnTo>
                  <a:lnTo>
                    <a:pt x="300177" y="44246"/>
                  </a:lnTo>
                  <a:lnTo>
                    <a:pt x="299732" y="58026"/>
                  </a:lnTo>
                  <a:lnTo>
                    <a:pt x="325297" y="58026"/>
                  </a:lnTo>
                  <a:lnTo>
                    <a:pt x="325297" y="50927"/>
                  </a:lnTo>
                  <a:lnTo>
                    <a:pt x="325526" y="48679"/>
                  </a:lnTo>
                  <a:lnTo>
                    <a:pt x="328599" y="38785"/>
                  </a:lnTo>
                  <a:lnTo>
                    <a:pt x="335470" y="30657"/>
                  </a:lnTo>
                  <a:lnTo>
                    <a:pt x="346595" y="25146"/>
                  </a:lnTo>
                  <a:lnTo>
                    <a:pt x="362432" y="23126"/>
                  </a:lnTo>
                  <a:lnTo>
                    <a:pt x="378752" y="25247"/>
                  </a:lnTo>
                  <a:lnTo>
                    <a:pt x="389978" y="31153"/>
                  </a:lnTo>
                  <a:lnTo>
                    <a:pt x="396481" y="40106"/>
                  </a:lnTo>
                  <a:lnTo>
                    <a:pt x="398665" y="51358"/>
                  </a:lnTo>
                  <a:lnTo>
                    <a:pt x="398665" y="56019"/>
                  </a:lnTo>
                  <a:lnTo>
                    <a:pt x="391096" y="83362"/>
                  </a:lnTo>
                  <a:lnTo>
                    <a:pt x="370598" y="107657"/>
                  </a:lnTo>
                  <a:lnTo>
                    <a:pt x="339013" y="130873"/>
                  </a:lnTo>
                  <a:lnTo>
                    <a:pt x="298183" y="154965"/>
                  </a:lnTo>
                  <a:lnTo>
                    <a:pt x="298183" y="177634"/>
                  </a:lnTo>
                  <a:lnTo>
                    <a:pt x="431787" y="177634"/>
                  </a:lnTo>
                  <a:lnTo>
                    <a:pt x="431787" y="155181"/>
                  </a:lnTo>
                  <a:close/>
                </a:path>
                <a:path w="1271904" h="179704">
                  <a:moveTo>
                    <a:pt x="578612" y="125564"/>
                  </a:moveTo>
                  <a:lnTo>
                    <a:pt x="553339" y="86309"/>
                  </a:lnTo>
                  <a:lnTo>
                    <a:pt x="543204" y="83591"/>
                  </a:lnTo>
                  <a:lnTo>
                    <a:pt x="550354" y="80848"/>
                  </a:lnTo>
                  <a:lnTo>
                    <a:pt x="570877" y="48272"/>
                  </a:lnTo>
                  <a:lnTo>
                    <a:pt x="570547" y="39268"/>
                  </a:lnTo>
                  <a:lnTo>
                    <a:pt x="533755" y="2006"/>
                  </a:lnTo>
                  <a:lnTo>
                    <a:pt x="511860" y="0"/>
                  </a:lnTo>
                  <a:lnTo>
                    <a:pt x="488632" y="2400"/>
                  </a:lnTo>
                  <a:lnTo>
                    <a:pt x="452272" y="34010"/>
                  </a:lnTo>
                  <a:lnTo>
                    <a:pt x="450049" y="48475"/>
                  </a:lnTo>
                  <a:lnTo>
                    <a:pt x="450049" y="54902"/>
                  </a:lnTo>
                  <a:lnTo>
                    <a:pt x="474510" y="54902"/>
                  </a:lnTo>
                  <a:lnTo>
                    <a:pt x="474726" y="46024"/>
                  </a:lnTo>
                  <a:lnTo>
                    <a:pt x="475843" y="41795"/>
                  </a:lnTo>
                  <a:lnTo>
                    <a:pt x="479323" y="33959"/>
                  </a:lnTo>
                  <a:lnTo>
                    <a:pt x="486003" y="27762"/>
                  </a:lnTo>
                  <a:lnTo>
                    <a:pt x="496277" y="23698"/>
                  </a:lnTo>
                  <a:lnTo>
                    <a:pt x="510527" y="22237"/>
                  </a:lnTo>
                  <a:lnTo>
                    <a:pt x="523786" y="23456"/>
                  </a:lnTo>
                  <a:lnTo>
                    <a:pt x="545147" y="51422"/>
                  </a:lnTo>
                  <a:lnTo>
                    <a:pt x="543979" y="58496"/>
                  </a:lnTo>
                  <a:lnTo>
                    <a:pt x="512292" y="76034"/>
                  </a:lnTo>
                  <a:lnTo>
                    <a:pt x="479158" y="76034"/>
                  </a:lnTo>
                  <a:lnTo>
                    <a:pt x="479158" y="97599"/>
                  </a:lnTo>
                  <a:lnTo>
                    <a:pt x="514070" y="97599"/>
                  </a:lnTo>
                  <a:lnTo>
                    <a:pt x="526872" y="98399"/>
                  </a:lnTo>
                  <a:lnTo>
                    <a:pt x="536752" y="101079"/>
                  </a:lnTo>
                  <a:lnTo>
                    <a:pt x="543966" y="106133"/>
                  </a:lnTo>
                  <a:lnTo>
                    <a:pt x="548754" y="114046"/>
                  </a:lnTo>
                  <a:lnTo>
                    <a:pt x="552094" y="121831"/>
                  </a:lnTo>
                  <a:lnTo>
                    <a:pt x="551878" y="130276"/>
                  </a:lnTo>
                  <a:lnTo>
                    <a:pt x="509854" y="158508"/>
                  </a:lnTo>
                  <a:lnTo>
                    <a:pt x="496214" y="157429"/>
                  </a:lnTo>
                  <a:lnTo>
                    <a:pt x="469823" y="123380"/>
                  </a:lnTo>
                  <a:lnTo>
                    <a:pt x="444042" y="123380"/>
                  </a:lnTo>
                  <a:lnTo>
                    <a:pt x="456730" y="162572"/>
                  </a:lnTo>
                  <a:lnTo>
                    <a:pt x="509409" y="179641"/>
                  </a:lnTo>
                  <a:lnTo>
                    <a:pt x="535228" y="177088"/>
                  </a:lnTo>
                  <a:lnTo>
                    <a:pt x="555180" y="169748"/>
                  </a:lnTo>
                  <a:lnTo>
                    <a:pt x="569087" y="158064"/>
                  </a:lnTo>
                  <a:lnTo>
                    <a:pt x="576770" y="142506"/>
                  </a:lnTo>
                  <a:lnTo>
                    <a:pt x="578358" y="133946"/>
                  </a:lnTo>
                  <a:lnTo>
                    <a:pt x="578612" y="125564"/>
                  </a:lnTo>
                  <a:close/>
                </a:path>
                <a:path w="1271904" h="179704">
                  <a:moveTo>
                    <a:pt x="684199" y="83375"/>
                  </a:moveTo>
                  <a:lnTo>
                    <a:pt x="589038" y="83375"/>
                  </a:lnTo>
                  <a:lnTo>
                    <a:pt x="589038" y="107835"/>
                  </a:lnTo>
                  <a:lnTo>
                    <a:pt x="684199" y="107835"/>
                  </a:lnTo>
                  <a:lnTo>
                    <a:pt x="684199" y="83375"/>
                  </a:lnTo>
                  <a:close/>
                </a:path>
                <a:path w="1271904" h="179704">
                  <a:moveTo>
                    <a:pt x="826490" y="155181"/>
                  </a:moveTo>
                  <a:lnTo>
                    <a:pt x="732675" y="155181"/>
                  </a:lnTo>
                  <a:lnTo>
                    <a:pt x="765733" y="134289"/>
                  </a:lnTo>
                  <a:lnTo>
                    <a:pt x="793686" y="110947"/>
                  </a:lnTo>
                  <a:lnTo>
                    <a:pt x="813244" y="85090"/>
                  </a:lnTo>
                  <a:lnTo>
                    <a:pt x="821169" y="56692"/>
                  </a:lnTo>
                  <a:lnTo>
                    <a:pt x="821601" y="49364"/>
                  </a:lnTo>
                  <a:lnTo>
                    <a:pt x="821385" y="46685"/>
                  </a:lnTo>
                  <a:lnTo>
                    <a:pt x="817511" y="28981"/>
                  </a:lnTo>
                  <a:lnTo>
                    <a:pt x="806716" y="14097"/>
                  </a:lnTo>
                  <a:lnTo>
                    <a:pt x="787755" y="3822"/>
                  </a:lnTo>
                  <a:lnTo>
                    <a:pt x="759371" y="0"/>
                  </a:lnTo>
                  <a:lnTo>
                    <a:pt x="731431" y="3657"/>
                  </a:lnTo>
                  <a:lnTo>
                    <a:pt x="712025" y="13449"/>
                  </a:lnTo>
                  <a:lnTo>
                    <a:pt x="700163" y="27571"/>
                  </a:lnTo>
                  <a:lnTo>
                    <a:pt x="694880" y="44246"/>
                  </a:lnTo>
                  <a:lnTo>
                    <a:pt x="694436" y="58026"/>
                  </a:lnTo>
                  <a:lnTo>
                    <a:pt x="720001" y="58026"/>
                  </a:lnTo>
                  <a:lnTo>
                    <a:pt x="720001" y="50927"/>
                  </a:lnTo>
                  <a:lnTo>
                    <a:pt x="720229" y="48679"/>
                  </a:lnTo>
                  <a:lnTo>
                    <a:pt x="723303" y="38785"/>
                  </a:lnTo>
                  <a:lnTo>
                    <a:pt x="730173" y="30657"/>
                  </a:lnTo>
                  <a:lnTo>
                    <a:pt x="741299" y="25146"/>
                  </a:lnTo>
                  <a:lnTo>
                    <a:pt x="757123" y="23126"/>
                  </a:lnTo>
                  <a:lnTo>
                    <a:pt x="773455" y="25247"/>
                  </a:lnTo>
                  <a:lnTo>
                    <a:pt x="784669" y="31153"/>
                  </a:lnTo>
                  <a:lnTo>
                    <a:pt x="791184" y="40106"/>
                  </a:lnTo>
                  <a:lnTo>
                    <a:pt x="793381" y="51358"/>
                  </a:lnTo>
                  <a:lnTo>
                    <a:pt x="793381" y="56019"/>
                  </a:lnTo>
                  <a:lnTo>
                    <a:pt x="785812" y="83362"/>
                  </a:lnTo>
                  <a:lnTo>
                    <a:pt x="765314" y="107657"/>
                  </a:lnTo>
                  <a:lnTo>
                    <a:pt x="733717" y="130873"/>
                  </a:lnTo>
                  <a:lnTo>
                    <a:pt x="692873" y="154965"/>
                  </a:lnTo>
                  <a:lnTo>
                    <a:pt x="692873" y="177634"/>
                  </a:lnTo>
                  <a:lnTo>
                    <a:pt x="826490" y="177634"/>
                  </a:lnTo>
                  <a:lnTo>
                    <a:pt x="826490" y="155181"/>
                  </a:lnTo>
                  <a:close/>
                </a:path>
                <a:path w="1271904" h="179704">
                  <a:moveTo>
                    <a:pt x="975918" y="89814"/>
                  </a:moveTo>
                  <a:lnTo>
                    <a:pt x="972591" y="44475"/>
                  </a:lnTo>
                  <a:lnTo>
                    <a:pt x="949248" y="11226"/>
                  </a:lnTo>
                  <a:lnTo>
                    <a:pt x="949248" y="89814"/>
                  </a:lnTo>
                  <a:lnTo>
                    <a:pt x="949045" y="100025"/>
                  </a:lnTo>
                  <a:lnTo>
                    <a:pt x="941146" y="142303"/>
                  </a:lnTo>
                  <a:lnTo>
                    <a:pt x="907884" y="157403"/>
                  </a:lnTo>
                  <a:lnTo>
                    <a:pt x="893470" y="155803"/>
                  </a:lnTo>
                  <a:lnTo>
                    <a:pt x="867841" y="122796"/>
                  </a:lnTo>
                  <a:lnTo>
                    <a:pt x="865873" y="89598"/>
                  </a:lnTo>
                  <a:lnTo>
                    <a:pt x="866000" y="80289"/>
                  </a:lnTo>
                  <a:lnTo>
                    <a:pt x="872401" y="38722"/>
                  </a:lnTo>
                  <a:lnTo>
                    <a:pt x="907656" y="22682"/>
                  </a:lnTo>
                  <a:lnTo>
                    <a:pt x="922693" y="24612"/>
                  </a:lnTo>
                  <a:lnTo>
                    <a:pt x="947928" y="58089"/>
                  </a:lnTo>
                  <a:lnTo>
                    <a:pt x="949248" y="89814"/>
                  </a:lnTo>
                  <a:lnTo>
                    <a:pt x="949248" y="11226"/>
                  </a:lnTo>
                  <a:lnTo>
                    <a:pt x="933030" y="3352"/>
                  </a:lnTo>
                  <a:lnTo>
                    <a:pt x="907884" y="0"/>
                  </a:lnTo>
                  <a:lnTo>
                    <a:pt x="882764" y="3136"/>
                  </a:lnTo>
                  <a:lnTo>
                    <a:pt x="850112" y="26073"/>
                  </a:lnTo>
                  <a:lnTo>
                    <a:pt x="839914" y="65938"/>
                  </a:lnTo>
                  <a:lnTo>
                    <a:pt x="839419" y="89814"/>
                  </a:lnTo>
                  <a:lnTo>
                    <a:pt x="839660" y="101841"/>
                  </a:lnTo>
                  <a:lnTo>
                    <a:pt x="852322" y="156006"/>
                  </a:lnTo>
                  <a:lnTo>
                    <a:pt x="907656" y="179641"/>
                  </a:lnTo>
                  <a:lnTo>
                    <a:pt x="931100" y="177063"/>
                  </a:lnTo>
                  <a:lnTo>
                    <a:pt x="949464" y="169164"/>
                  </a:lnTo>
                  <a:lnTo>
                    <a:pt x="961136" y="157403"/>
                  </a:lnTo>
                  <a:lnTo>
                    <a:pt x="962825" y="155714"/>
                  </a:lnTo>
                  <a:lnTo>
                    <a:pt x="971245" y="136512"/>
                  </a:lnTo>
                  <a:lnTo>
                    <a:pt x="973289" y="126873"/>
                  </a:lnTo>
                  <a:lnTo>
                    <a:pt x="974750" y="114757"/>
                  </a:lnTo>
                  <a:lnTo>
                    <a:pt x="975626" y="101841"/>
                  </a:lnTo>
                  <a:lnTo>
                    <a:pt x="975918" y="89814"/>
                  </a:lnTo>
                  <a:close/>
                </a:path>
                <a:path w="1271904" h="179704">
                  <a:moveTo>
                    <a:pt x="1124673" y="155181"/>
                  </a:moveTo>
                  <a:lnTo>
                    <a:pt x="1030846" y="155181"/>
                  </a:lnTo>
                  <a:lnTo>
                    <a:pt x="1063904" y="134289"/>
                  </a:lnTo>
                  <a:lnTo>
                    <a:pt x="1091857" y="110947"/>
                  </a:lnTo>
                  <a:lnTo>
                    <a:pt x="1111427" y="85090"/>
                  </a:lnTo>
                  <a:lnTo>
                    <a:pt x="1119352" y="56692"/>
                  </a:lnTo>
                  <a:lnTo>
                    <a:pt x="1119784" y="49364"/>
                  </a:lnTo>
                  <a:lnTo>
                    <a:pt x="1119555" y="46685"/>
                  </a:lnTo>
                  <a:lnTo>
                    <a:pt x="1115695" y="28981"/>
                  </a:lnTo>
                  <a:lnTo>
                    <a:pt x="1104900" y="14097"/>
                  </a:lnTo>
                  <a:lnTo>
                    <a:pt x="1085926" y="3822"/>
                  </a:lnTo>
                  <a:lnTo>
                    <a:pt x="1057529" y="0"/>
                  </a:lnTo>
                  <a:lnTo>
                    <a:pt x="1029601" y="3657"/>
                  </a:lnTo>
                  <a:lnTo>
                    <a:pt x="1010196" y="13449"/>
                  </a:lnTo>
                  <a:lnTo>
                    <a:pt x="998347" y="27571"/>
                  </a:lnTo>
                  <a:lnTo>
                    <a:pt x="993063" y="44246"/>
                  </a:lnTo>
                  <a:lnTo>
                    <a:pt x="992619" y="58026"/>
                  </a:lnTo>
                  <a:lnTo>
                    <a:pt x="1018184" y="58026"/>
                  </a:lnTo>
                  <a:lnTo>
                    <a:pt x="1018184" y="50927"/>
                  </a:lnTo>
                  <a:lnTo>
                    <a:pt x="1018413" y="48679"/>
                  </a:lnTo>
                  <a:lnTo>
                    <a:pt x="1021486" y="38785"/>
                  </a:lnTo>
                  <a:lnTo>
                    <a:pt x="1028357" y="30657"/>
                  </a:lnTo>
                  <a:lnTo>
                    <a:pt x="1039469" y="25146"/>
                  </a:lnTo>
                  <a:lnTo>
                    <a:pt x="1055306" y="23126"/>
                  </a:lnTo>
                  <a:lnTo>
                    <a:pt x="1071638" y="25247"/>
                  </a:lnTo>
                  <a:lnTo>
                    <a:pt x="1082852" y="31153"/>
                  </a:lnTo>
                  <a:lnTo>
                    <a:pt x="1089355" y="40106"/>
                  </a:lnTo>
                  <a:lnTo>
                    <a:pt x="1091565" y="51358"/>
                  </a:lnTo>
                  <a:lnTo>
                    <a:pt x="1091565" y="56019"/>
                  </a:lnTo>
                  <a:lnTo>
                    <a:pt x="1083983" y="83362"/>
                  </a:lnTo>
                  <a:lnTo>
                    <a:pt x="1063485" y="107657"/>
                  </a:lnTo>
                  <a:lnTo>
                    <a:pt x="1031900" y="130873"/>
                  </a:lnTo>
                  <a:lnTo>
                    <a:pt x="991057" y="154965"/>
                  </a:lnTo>
                  <a:lnTo>
                    <a:pt x="991057" y="177634"/>
                  </a:lnTo>
                  <a:lnTo>
                    <a:pt x="1124673" y="177634"/>
                  </a:lnTo>
                  <a:lnTo>
                    <a:pt x="1124673" y="155181"/>
                  </a:lnTo>
                  <a:close/>
                </a:path>
                <a:path w="1271904" h="179704">
                  <a:moveTo>
                    <a:pt x="1271879" y="114731"/>
                  </a:moveTo>
                  <a:lnTo>
                    <a:pt x="1244968" y="114731"/>
                  </a:lnTo>
                  <a:lnTo>
                    <a:pt x="1244968" y="33121"/>
                  </a:lnTo>
                  <a:lnTo>
                    <a:pt x="1244968" y="444"/>
                  </a:lnTo>
                  <a:lnTo>
                    <a:pt x="1220304" y="444"/>
                  </a:lnTo>
                  <a:lnTo>
                    <a:pt x="1220304" y="33121"/>
                  </a:lnTo>
                  <a:lnTo>
                    <a:pt x="1220304" y="114731"/>
                  </a:lnTo>
                  <a:lnTo>
                    <a:pt x="1157147" y="114731"/>
                  </a:lnTo>
                  <a:lnTo>
                    <a:pt x="1220304" y="33121"/>
                  </a:lnTo>
                  <a:lnTo>
                    <a:pt x="1220304" y="444"/>
                  </a:lnTo>
                  <a:lnTo>
                    <a:pt x="1219403" y="444"/>
                  </a:lnTo>
                  <a:lnTo>
                    <a:pt x="1131595" y="112483"/>
                  </a:lnTo>
                  <a:lnTo>
                    <a:pt x="1131595" y="137172"/>
                  </a:lnTo>
                  <a:lnTo>
                    <a:pt x="1220304" y="137172"/>
                  </a:lnTo>
                  <a:lnTo>
                    <a:pt x="1220304" y="177634"/>
                  </a:lnTo>
                  <a:lnTo>
                    <a:pt x="1244968" y="177634"/>
                  </a:lnTo>
                  <a:lnTo>
                    <a:pt x="1244968" y="137172"/>
                  </a:lnTo>
                  <a:lnTo>
                    <a:pt x="1271879" y="137172"/>
                  </a:lnTo>
                  <a:lnTo>
                    <a:pt x="1271879" y="114731"/>
                  </a:lnTo>
                  <a:close/>
                </a:path>
              </a:pathLst>
            </a:custGeom>
            <a:solidFill>
              <a:srgbClr val="A1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7">
              <a:extLst>
                <a:ext uri="{FF2B5EF4-FFF2-40B4-BE49-F238E27FC236}">
                  <a16:creationId xmlns:a16="http://schemas.microsoft.com/office/drawing/2014/main" id="{3D03EEB8-BA1C-EC37-241E-9F4EA484F9E3}"/>
                </a:ext>
              </a:extLst>
            </p:cNvPr>
            <p:cNvSpPr/>
            <p:nvPr/>
          </p:nvSpPr>
          <p:spPr>
            <a:xfrm>
              <a:off x="5765092" y="3966194"/>
              <a:ext cx="1794510" cy="2490470"/>
            </a:xfrm>
            <a:custGeom>
              <a:avLst/>
              <a:gdLst/>
              <a:ahLst/>
              <a:cxnLst/>
              <a:rect l="l" t="t" r="r" b="b"/>
              <a:pathLst>
                <a:path w="1794509" h="2490470">
                  <a:moveTo>
                    <a:pt x="895478" y="2490356"/>
                  </a:moveTo>
                  <a:lnTo>
                    <a:pt x="1468" y="2164848"/>
                  </a:lnTo>
                  <a:lnTo>
                    <a:pt x="0" y="2164848"/>
                  </a:lnTo>
                  <a:lnTo>
                    <a:pt x="0" y="0"/>
                  </a:lnTo>
                  <a:lnTo>
                    <a:pt x="1789840" y="0"/>
                  </a:lnTo>
                  <a:lnTo>
                    <a:pt x="1794223" y="2157436"/>
                  </a:lnTo>
                  <a:lnTo>
                    <a:pt x="895478" y="24903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8">
              <a:extLst>
                <a:ext uri="{FF2B5EF4-FFF2-40B4-BE49-F238E27FC236}">
                  <a16:creationId xmlns:a16="http://schemas.microsoft.com/office/drawing/2014/main" id="{EE7FF423-10D6-9683-C9B9-7DDD8C796FBD}"/>
                </a:ext>
              </a:extLst>
            </p:cNvPr>
            <p:cNvSpPr/>
            <p:nvPr/>
          </p:nvSpPr>
          <p:spPr>
            <a:xfrm>
              <a:off x="5761302" y="3962462"/>
              <a:ext cx="1802130" cy="2498725"/>
            </a:xfrm>
            <a:custGeom>
              <a:avLst/>
              <a:gdLst/>
              <a:ahLst/>
              <a:cxnLst/>
              <a:rect l="l" t="t" r="r" b="b"/>
              <a:pathLst>
                <a:path w="1802129" h="2498725">
                  <a:moveTo>
                    <a:pt x="899297" y="2498106"/>
                  </a:moveTo>
                  <a:lnTo>
                    <a:pt x="897934" y="2497594"/>
                  </a:lnTo>
                  <a:lnTo>
                    <a:pt x="4582" y="2172307"/>
                  </a:lnTo>
                  <a:lnTo>
                    <a:pt x="0" y="2172307"/>
                  </a:lnTo>
                  <a:lnTo>
                    <a:pt x="0" y="0"/>
                  </a:lnTo>
                  <a:lnTo>
                    <a:pt x="1797420" y="0"/>
                  </a:lnTo>
                  <a:lnTo>
                    <a:pt x="1797435" y="7470"/>
                  </a:lnTo>
                  <a:lnTo>
                    <a:pt x="7603" y="7470"/>
                  </a:lnTo>
                  <a:lnTo>
                    <a:pt x="7603" y="2165442"/>
                  </a:lnTo>
                  <a:lnTo>
                    <a:pt x="899262" y="2490100"/>
                  </a:lnTo>
                  <a:lnTo>
                    <a:pt x="920908" y="2490100"/>
                  </a:lnTo>
                  <a:lnTo>
                    <a:pt x="899297" y="2498106"/>
                  </a:lnTo>
                  <a:close/>
                </a:path>
                <a:path w="1802129" h="2498725">
                  <a:moveTo>
                    <a:pt x="920908" y="2490100"/>
                  </a:moveTo>
                  <a:lnTo>
                    <a:pt x="899262" y="2490100"/>
                  </a:lnTo>
                  <a:lnTo>
                    <a:pt x="1794200" y="2158541"/>
                  </a:lnTo>
                  <a:lnTo>
                    <a:pt x="1789840" y="7470"/>
                  </a:lnTo>
                  <a:lnTo>
                    <a:pt x="1797435" y="7470"/>
                  </a:lnTo>
                  <a:lnTo>
                    <a:pt x="1801791" y="2163766"/>
                  </a:lnTo>
                  <a:lnTo>
                    <a:pt x="920908" y="2490100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9">
              <a:extLst>
                <a:ext uri="{FF2B5EF4-FFF2-40B4-BE49-F238E27FC236}">
                  <a16:creationId xmlns:a16="http://schemas.microsoft.com/office/drawing/2014/main" id="{241C51D8-5E4F-040D-8AF9-33B03F06A43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07885" y="4008191"/>
              <a:ext cx="1708649" cy="2390817"/>
            </a:xfrm>
            <a:prstGeom prst="rect">
              <a:avLst/>
            </a:prstGeom>
          </p:spPr>
        </p:pic>
        <p:sp>
          <p:nvSpPr>
            <p:cNvPr id="46" name="object 50">
              <a:extLst>
                <a:ext uri="{FF2B5EF4-FFF2-40B4-BE49-F238E27FC236}">
                  <a16:creationId xmlns:a16="http://schemas.microsoft.com/office/drawing/2014/main" id="{8A9D54EE-BDC5-7D2B-2A56-596D3FAB1618}"/>
                </a:ext>
              </a:extLst>
            </p:cNvPr>
            <p:cNvSpPr/>
            <p:nvPr/>
          </p:nvSpPr>
          <p:spPr>
            <a:xfrm>
              <a:off x="5481664" y="5128460"/>
              <a:ext cx="279400" cy="372745"/>
            </a:xfrm>
            <a:custGeom>
              <a:avLst/>
              <a:gdLst/>
              <a:ahLst/>
              <a:cxnLst/>
              <a:rect l="l" t="t" r="r" b="b"/>
              <a:pathLst>
                <a:path w="279400" h="372745">
                  <a:moveTo>
                    <a:pt x="279173" y="372180"/>
                  </a:moveTo>
                  <a:lnTo>
                    <a:pt x="23561" y="372180"/>
                  </a:lnTo>
                  <a:lnTo>
                    <a:pt x="77793" y="219317"/>
                  </a:lnTo>
                  <a:lnTo>
                    <a:pt x="0" y="0"/>
                  </a:lnTo>
                  <a:lnTo>
                    <a:pt x="279173" y="0"/>
                  </a:lnTo>
                  <a:lnTo>
                    <a:pt x="279173" y="372180"/>
                  </a:lnTo>
                  <a:close/>
                </a:path>
              </a:pathLst>
            </a:custGeom>
            <a:solidFill>
              <a:srgbClr val="0050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51">
              <a:extLst>
                <a:ext uri="{FF2B5EF4-FFF2-40B4-BE49-F238E27FC236}">
                  <a16:creationId xmlns:a16="http://schemas.microsoft.com/office/drawing/2014/main" id="{7413D9DA-135F-F4C6-3BF7-47745E25E83C}"/>
                </a:ext>
              </a:extLst>
            </p:cNvPr>
            <p:cNvSpPr/>
            <p:nvPr/>
          </p:nvSpPr>
          <p:spPr>
            <a:xfrm>
              <a:off x="5499800" y="5500642"/>
              <a:ext cx="261620" cy="15875"/>
            </a:xfrm>
            <a:custGeom>
              <a:avLst/>
              <a:gdLst/>
              <a:ahLst/>
              <a:cxnLst/>
              <a:rect l="l" t="t" r="r" b="b"/>
              <a:pathLst>
                <a:path w="261620" h="15875">
                  <a:moveTo>
                    <a:pt x="261041" y="15278"/>
                  </a:moveTo>
                  <a:lnTo>
                    <a:pt x="0" y="15278"/>
                  </a:lnTo>
                  <a:lnTo>
                    <a:pt x="5429" y="0"/>
                  </a:lnTo>
                  <a:lnTo>
                    <a:pt x="261041" y="0"/>
                  </a:lnTo>
                  <a:lnTo>
                    <a:pt x="261041" y="15278"/>
                  </a:lnTo>
                  <a:close/>
                </a:path>
              </a:pathLst>
            </a:custGeom>
            <a:solidFill>
              <a:srgbClr val="DC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52">
              <a:extLst>
                <a:ext uri="{FF2B5EF4-FFF2-40B4-BE49-F238E27FC236}">
                  <a16:creationId xmlns:a16="http://schemas.microsoft.com/office/drawing/2014/main" id="{F96EBFB3-CB97-88F9-A47D-1088F6D0ACE1}"/>
                </a:ext>
              </a:extLst>
            </p:cNvPr>
            <p:cNvSpPr/>
            <p:nvPr/>
          </p:nvSpPr>
          <p:spPr>
            <a:xfrm>
              <a:off x="5481662" y="5515918"/>
              <a:ext cx="279400" cy="51435"/>
            </a:xfrm>
            <a:custGeom>
              <a:avLst/>
              <a:gdLst/>
              <a:ahLst/>
              <a:cxnLst/>
              <a:rect l="l" t="t" r="r" b="b"/>
              <a:pathLst>
                <a:path w="279400" h="51435">
                  <a:moveTo>
                    <a:pt x="279173" y="51128"/>
                  </a:moveTo>
                  <a:lnTo>
                    <a:pt x="0" y="51128"/>
                  </a:lnTo>
                  <a:lnTo>
                    <a:pt x="18143" y="0"/>
                  </a:lnTo>
                  <a:lnTo>
                    <a:pt x="279173" y="0"/>
                  </a:lnTo>
                  <a:lnTo>
                    <a:pt x="279173" y="51128"/>
                  </a:lnTo>
                  <a:close/>
                </a:path>
              </a:pathLst>
            </a:custGeom>
            <a:solidFill>
              <a:srgbClr val="CE17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53">
              <a:extLst>
                <a:ext uri="{FF2B5EF4-FFF2-40B4-BE49-F238E27FC236}">
                  <a16:creationId xmlns:a16="http://schemas.microsoft.com/office/drawing/2014/main" id="{F29D2B67-36C3-2F8C-EDB8-C352190B6A1F}"/>
                </a:ext>
              </a:extLst>
            </p:cNvPr>
            <p:cNvSpPr/>
            <p:nvPr/>
          </p:nvSpPr>
          <p:spPr>
            <a:xfrm>
              <a:off x="7563599" y="5128460"/>
              <a:ext cx="279400" cy="372745"/>
            </a:xfrm>
            <a:custGeom>
              <a:avLst/>
              <a:gdLst/>
              <a:ahLst/>
              <a:cxnLst/>
              <a:rect l="l" t="t" r="r" b="b"/>
              <a:pathLst>
                <a:path w="279400" h="372745">
                  <a:moveTo>
                    <a:pt x="255612" y="372180"/>
                  </a:moveTo>
                  <a:lnTo>
                    <a:pt x="0" y="372180"/>
                  </a:lnTo>
                  <a:lnTo>
                    <a:pt x="0" y="0"/>
                  </a:lnTo>
                  <a:lnTo>
                    <a:pt x="279150" y="0"/>
                  </a:lnTo>
                  <a:lnTo>
                    <a:pt x="201357" y="219317"/>
                  </a:lnTo>
                  <a:lnTo>
                    <a:pt x="255612" y="372180"/>
                  </a:lnTo>
                  <a:close/>
                </a:path>
              </a:pathLst>
            </a:custGeom>
            <a:solidFill>
              <a:srgbClr val="0050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4">
              <a:extLst>
                <a:ext uri="{FF2B5EF4-FFF2-40B4-BE49-F238E27FC236}">
                  <a16:creationId xmlns:a16="http://schemas.microsoft.com/office/drawing/2014/main" id="{3A52FAC1-632C-6D11-582F-9F67A28D9256}"/>
                </a:ext>
              </a:extLst>
            </p:cNvPr>
            <p:cNvSpPr/>
            <p:nvPr/>
          </p:nvSpPr>
          <p:spPr>
            <a:xfrm>
              <a:off x="7563599" y="5500642"/>
              <a:ext cx="261620" cy="15875"/>
            </a:xfrm>
            <a:custGeom>
              <a:avLst/>
              <a:gdLst/>
              <a:ahLst/>
              <a:cxnLst/>
              <a:rect l="l" t="t" r="r" b="b"/>
              <a:pathLst>
                <a:path w="261620" h="15875">
                  <a:moveTo>
                    <a:pt x="261018" y="15278"/>
                  </a:moveTo>
                  <a:lnTo>
                    <a:pt x="0" y="15278"/>
                  </a:lnTo>
                  <a:lnTo>
                    <a:pt x="0" y="0"/>
                  </a:lnTo>
                  <a:lnTo>
                    <a:pt x="255612" y="0"/>
                  </a:lnTo>
                  <a:lnTo>
                    <a:pt x="261018" y="15278"/>
                  </a:lnTo>
                  <a:close/>
                </a:path>
              </a:pathLst>
            </a:custGeom>
            <a:solidFill>
              <a:srgbClr val="DC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5">
              <a:extLst>
                <a:ext uri="{FF2B5EF4-FFF2-40B4-BE49-F238E27FC236}">
                  <a16:creationId xmlns:a16="http://schemas.microsoft.com/office/drawing/2014/main" id="{A0F3D0C4-D777-B4C0-D69F-1158FD975459}"/>
                </a:ext>
              </a:extLst>
            </p:cNvPr>
            <p:cNvSpPr/>
            <p:nvPr/>
          </p:nvSpPr>
          <p:spPr>
            <a:xfrm>
              <a:off x="7563599" y="5515918"/>
              <a:ext cx="279400" cy="51435"/>
            </a:xfrm>
            <a:custGeom>
              <a:avLst/>
              <a:gdLst/>
              <a:ahLst/>
              <a:cxnLst/>
              <a:rect l="l" t="t" r="r" b="b"/>
              <a:pathLst>
                <a:path w="279400" h="51435">
                  <a:moveTo>
                    <a:pt x="279150" y="51128"/>
                  </a:moveTo>
                  <a:lnTo>
                    <a:pt x="0" y="51128"/>
                  </a:lnTo>
                  <a:lnTo>
                    <a:pt x="0" y="0"/>
                  </a:lnTo>
                  <a:lnTo>
                    <a:pt x="261018" y="0"/>
                  </a:lnTo>
                  <a:lnTo>
                    <a:pt x="279150" y="51128"/>
                  </a:lnTo>
                  <a:close/>
                </a:path>
              </a:pathLst>
            </a:custGeom>
            <a:solidFill>
              <a:srgbClr val="CE17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6">
              <a:extLst>
                <a:ext uri="{FF2B5EF4-FFF2-40B4-BE49-F238E27FC236}">
                  <a16:creationId xmlns:a16="http://schemas.microsoft.com/office/drawing/2014/main" id="{EC059643-6B32-835F-F562-500D6A005252}"/>
                </a:ext>
              </a:extLst>
            </p:cNvPr>
            <p:cNvSpPr/>
            <p:nvPr/>
          </p:nvSpPr>
          <p:spPr>
            <a:xfrm>
              <a:off x="5646991" y="5470289"/>
              <a:ext cx="2022475" cy="98425"/>
            </a:xfrm>
            <a:custGeom>
              <a:avLst/>
              <a:gdLst/>
              <a:ahLst/>
              <a:cxnLst/>
              <a:rect l="l" t="t" r="r" b="b"/>
              <a:pathLst>
                <a:path w="2022475" h="98425">
                  <a:moveTo>
                    <a:pt x="115455" y="406"/>
                  </a:moveTo>
                  <a:lnTo>
                    <a:pt x="0" y="0"/>
                  </a:lnTo>
                  <a:lnTo>
                    <a:pt x="115455" y="98120"/>
                  </a:lnTo>
                  <a:lnTo>
                    <a:pt x="115455" y="406"/>
                  </a:lnTo>
                  <a:close/>
                </a:path>
                <a:path w="2022475" h="98425">
                  <a:moveTo>
                    <a:pt x="2022373" y="0"/>
                  </a:moveTo>
                  <a:lnTo>
                    <a:pt x="1915845" y="406"/>
                  </a:lnTo>
                  <a:lnTo>
                    <a:pt x="1915845" y="98120"/>
                  </a:lnTo>
                  <a:lnTo>
                    <a:pt x="2022373" y="0"/>
                  </a:lnTo>
                  <a:close/>
                </a:path>
              </a:pathLst>
            </a:custGeom>
            <a:solidFill>
              <a:srgbClr val="32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7">
              <a:extLst>
                <a:ext uri="{FF2B5EF4-FFF2-40B4-BE49-F238E27FC236}">
                  <a16:creationId xmlns:a16="http://schemas.microsoft.com/office/drawing/2014/main" id="{238EB41E-0FD7-9EAF-A40C-414A24FF8BF7}"/>
                </a:ext>
              </a:extLst>
            </p:cNvPr>
            <p:cNvSpPr/>
            <p:nvPr/>
          </p:nvSpPr>
          <p:spPr>
            <a:xfrm>
              <a:off x="5647403" y="5030389"/>
              <a:ext cx="2021839" cy="390525"/>
            </a:xfrm>
            <a:custGeom>
              <a:avLst/>
              <a:gdLst/>
              <a:ahLst/>
              <a:cxnLst/>
              <a:rect l="l" t="t" r="r" b="b"/>
              <a:pathLst>
                <a:path w="2021840" h="390525">
                  <a:moveTo>
                    <a:pt x="2021222" y="389902"/>
                  </a:moveTo>
                  <a:lnTo>
                    <a:pt x="0" y="389902"/>
                  </a:lnTo>
                  <a:lnTo>
                    <a:pt x="0" y="0"/>
                  </a:lnTo>
                  <a:lnTo>
                    <a:pt x="2021222" y="0"/>
                  </a:lnTo>
                  <a:lnTo>
                    <a:pt x="2021222" y="389902"/>
                  </a:lnTo>
                  <a:close/>
                </a:path>
              </a:pathLst>
            </a:custGeom>
            <a:solidFill>
              <a:srgbClr val="005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8">
              <a:extLst>
                <a:ext uri="{FF2B5EF4-FFF2-40B4-BE49-F238E27FC236}">
                  <a16:creationId xmlns:a16="http://schemas.microsoft.com/office/drawing/2014/main" id="{5DD79717-4233-DAF2-5AA2-A2776AA2650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2449" y="5122608"/>
              <a:ext cx="1708965" cy="291565"/>
            </a:xfrm>
            <a:prstGeom prst="rect">
              <a:avLst/>
            </a:prstGeom>
          </p:spPr>
        </p:pic>
        <p:sp>
          <p:nvSpPr>
            <p:cNvPr id="55" name="object 59">
              <a:extLst>
                <a:ext uri="{FF2B5EF4-FFF2-40B4-BE49-F238E27FC236}">
                  <a16:creationId xmlns:a16="http://schemas.microsoft.com/office/drawing/2014/main" id="{727B627D-FE0C-FB8F-CF47-64006608FCA6}"/>
                </a:ext>
              </a:extLst>
            </p:cNvPr>
            <p:cNvSpPr/>
            <p:nvPr/>
          </p:nvSpPr>
          <p:spPr>
            <a:xfrm>
              <a:off x="5647579" y="5404327"/>
              <a:ext cx="2021205" cy="15875"/>
            </a:xfrm>
            <a:custGeom>
              <a:avLst/>
              <a:gdLst/>
              <a:ahLst/>
              <a:cxnLst/>
              <a:rect l="l" t="t" r="r" b="b"/>
              <a:pathLst>
                <a:path w="2021204" h="15875">
                  <a:moveTo>
                    <a:pt x="0" y="15254"/>
                  </a:moveTo>
                  <a:lnTo>
                    <a:pt x="2021046" y="15254"/>
                  </a:lnTo>
                  <a:lnTo>
                    <a:pt x="2021046" y="0"/>
                  </a:lnTo>
                  <a:lnTo>
                    <a:pt x="0" y="0"/>
                  </a:lnTo>
                  <a:lnTo>
                    <a:pt x="0" y="152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60">
              <a:extLst>
                <a:ext uri="{FF2B5EF4-FFF2-40B4-BE49-F238E27FC236}">
                  <a16:creationId xmlns:a16="http://schemas.microsoft.com/office/drawing/2014/main" id="{1A111E8B-3A24-1C8D-44F9-AEBAB7C51017}"/>
                </a:ext>
              </a:extLst>
            </p:cNvPr>
            <p:cNvSpPr/>
            <p:nvPr/>
          </p:nvSpPr>
          <p:spPr>
            <a:xfrm>
              <a:off x="5646992" y="5419582"/>
              <a:ext cx="2022475" cy="53340"/>
            </a:xfrm>
            <a:custGeom>
              <a:avLst/>
              <a:gdLst/>
              <a:ahLst/>
              <a:cxnLst/>
              <a:rect l="l" t="t" r="r" b="b"/>
              <a:pathLst>
                <a:path w="2022475" h="53339">
                  <a:moveTo>
                    <a:pt x="2022432" y="53130"/>
                  </a:moveTo>
                  <a:lnTo>
                    <a:pt x="0" y="53130"/>
                  </a:lnTo>
                  <a:lnTo>
                    <a:pt x="0" y="0"/>
                  </a:lnTo>
                  <a:lnTo>
                    <a:pt x="2022432" y="0"/>
                  </a:lnTo>
                  <a:lnTo>
                    <a:pt x="2022432" y="53130"/>
                  </a:lnTo>
                  <a:close/>
                </a:path>
              </a:pathLst>
            </a:custGeom>
            <a:solidFill>
              <a:srgbClr val="ED1C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61">
              <a:extLst>
                <a:ext uri="{FF2B5EF4-FFF2-40B4-BE49-F238E27FC236}">
                  <a16:creationId xmlns:a16="http://schemas.microsoft.com/office/drawing/2014/main" id="{FB44938A-1835-ECE5-61A0-A49E6989573B}"/>
                </a:ext>
              </a:extLst>
            </p:cNvPr>
            <p:cNvSpPr/>
            <p:nvPr/>
          </p:nvSpPr>
          <p:spPr>
            <a:xfrm>
              <a:off x="5886996" y="4081976"/>
              <a:ext cx="1553845" cy="876935"/>
            </a:xfrm>
            <a:custGeom>
              <a:avLst/>
              <a:gdLst/>
              <a:ahLst/>
              <a:cxnLst/>
              <a:rect l="l" t="t" r="r" b="b"/>
              <a:pathLst>
                <a:path w="1553845" h="876935">
                  <a:moveTo>
                    <a:pt x="119951" y="872794"/>
                  </a:moveTo>
                  <a:lnTo>
                    <a:pt x="119545" y="704862"/>
                  </a:lnTo>
                  <a:lnTo>
                    <a:pt x="54406" y="704862"/>
                  </a:lnTo>
                  <a:lnTo>
                    <a:pt x="54406" y="732002"/>
                  </a:lnTo>
                  <a:lnTo>
                    <a:pt x="90551" y="732002"/>
                  </a:lnTo>
                  <a:lnTo>
                    <a:pt x="90157" y="821664"/>
                  </a:lnTo>
                  <a:lnTo>
                    <a:pt x="87426" y="833323"/>
                  </a:lnTo>
                  <a:lnTo>
                    <a:pt x="82016" y="842111"/>
                  </a:lnTo>
                  <a:lnTo>
                    <a:pt x="73634" y="847661"/>
                  </a:lnTo>
                  <a:lnTo>
                    <a:pt x="61963" y="849591"/>
                  </a:lnTo>
                  <a:lnTo>
                    <a:pt x="45097" y="843686"/>
                  </a:lnTo>
                  <a:lnTo>
                    <a:pt x="35496" y="822744"/>
                  </a:lnTo>
                  <a:lnTo>
                    <a:pt x="31191" y="781900"/>
                  </a:lnTo>
                  <a:lnTo>
                    <a:pt x="30187" y="716267"/>
                  </a:lnTo>
                  <a:lnTo>
                    <a:pt x="31127" y="652399"/>
                  </a:lnTo>
                  <a:lnTo>
                    <a:pt x="35306" y="612343"/>
                  </a:lnTo>
                  <a:lnTo>
                    <a:pt x="44767" y="591604"/>
                  </a:lnTo>
                  <a:lnTo>
                    <a:pt x="61569" y="585698"/>
                  </a:lnTo>
                  <a:lnTo>
                    <a:pt x="76466" y="589546"/>
                  </a:lnTo>
                  <a:lnTo>
                    <a:pt x="84848" y="602018"/>
                  </a:lnTo>
                  <a:lnTo>
                    <a:pt x="88544" y="624522"/>
                  </a:lnTo>
                  <a:lnTo>
                    <a:pt x="89369" y="658456"/>
                  </a:lnTo>
                  <a:lnTo>
                    <a:pt x="118364" y="658456"/>
                  </a:lnTo>
                  <a:lnTo>
                    <a:pt x="116738" y="617842"/>
                  </a:lnTo>
                  <a:lnTo>
                    <a:pt x="109270" y="585990"/>
                  </a:lnTo>
                  <a:lnTo>
                    <a:pt x="92049" y="565213"/>
                  </a:lnTo>
                  <a:lnTo>
                    <a:pt x="61163" y="557784"/>
                  </a:lnTo>
                  <a:lnTo>
                    <a:pt x="27978" y="567270"/>
                  </a:lnTo>
                  <a:lnTo>
                    <a:pt x="9575" y="596277"/>
                  </a:lnTo>
                  <a:lnTo>
                    <a:pt x="1676" y="645553"/>
                  </a:lnTo>
                  <a:lnTo>
                    <a:pt x="0" y="715886"/>
                  </a:lnTo>
                  <a:lnTo>
                    <a:pt x="1917" y="790536"/>
                  </a:lnTo>
                  <a:lnTo>
                    <a:pt x="9982" y="839762"/>
                  </a:lnTo>
                  <a:lnTo>
                    <a:pt x="27647" y="866863"/>
                  </a:lnTo>
                  <a:lnTo>
                    <a:pt x="58394" y="875157"/>
                  </a:lnTo>
                  <a:lnTo>
                    <a:pt x="72136" y="873696"/>
                  </a:lnTo>
                  <a:lnTo>
                    <a:pt x="83413" y="869696"/>
                  </a:lnTo>
                  <a:lnTo>
                    <a:pt x="92011" y="863714"/>
                  </a:lnTo>
                  <a:lnTo>
                    <a:pt x="97701" y="856284"/>
                  </a:lnTo>
                  <a:lnTo>
                    <a:pt x="98894" y="872794"/>
                  </a:lnTo>
                  <a:lnTo>
                    <a:pt x="119951" y="872794"/>
                  </a:lnTo>
                  <a:close/>
                </a:path>
                <a:path w="1553845" h="876935">
                  <a:moveTo>
                    <a:pt x="266115" y="872794"/>
                  </a:moveTo>
                  <a:lnTo>
                    <a:pt x="232206" y="727671"/>
                  </a:lnTo>
                  <a:lnTo>
                    <a:pt x="230365" y="719810"/>
                  </a:lnTo>
                  <a:lnTo>
                    <a:pt x="236029" y="716915"/>
                  </a:lnTo>
                  <a:lnTo>
                    <a:pt x="254647" y="676402"/>
                  </a:lnTo>
                  <a:lnTo>
                    <a:pt x="256184" y="644690"/>
                  </a:lnTo>
                  <a:lnTo>
                    <a:pt x="255879" y="627608"/>
                  </a:lnTo>
                  <a:lnTo>
                    <a:pt x="254990" y="613168"/>
                  </a:lnTo>
                  <a:lnTo>
                    <a:pt x="253492" y="601268"/>
                  </a:lnTo>
                  <a:lnTo>
                    <a:pt x="251409" y="592378"/>
                  </a:lnTo>
                  <a:lnTo>
                    <a:pt x="248691" y="586092"/>
                  </a:lnTo>
                  <a:lnTo>
                    <a:pt x="245351" y="578358"/>
                  </a:lnTo>
                  <a:lnTo>
                    <a:pt x="236270" y="567855"/>
                  </a:lnTo>
                  <a:lnTo>
                    <a:pt x="225996" y="562521"/>
                  </a:lnTo>
                  <a:lnTo>
                    <a:pt x="225996" y="648627"/>
                  </a:lnTo>
                  <a:lnTo>
                    <a:pt x="225767" y="658812"/>
                  </a:lnTo>
                  <a:lnTo>
                    <a:pt x="214477" y="700138"/>
                  </a:lnTo>
                  <a:lnTo>
                    <a:pt x="173570" y="701332"/>
                  </a:lnTo>
                  <a:lnTo>
                    <a:pt x="173570" y="586092"/>
                  </a:lnTo>
                  <a:lnTo>
                    <a:pt x="202958" y="586092"/>
                  </a:lnTo>
                  <a:lnTo>
                    <a:pt x="210997" y="587641"/>
                  </a:lnTo>
                  <a:lnTo>
                    <a:pt x="225298" y="623798"/>
                  </a:lnTo>
                  <a:lnTo>
                    <a:pt x="225996" y="648627"/>
                  </a:lnTo>
                  <a:lnTo>
                    <a:pt x="225996" y="562521"/>
                  </a:lnTo>
                  <a:lnTo>
                    <a:pt x="223545" y="561238"/>
                  </a:lnTo>
                  <a:lnTo>
                    <a:pt x="206540" y="558952"/>
                  </a:lnTo>
                  <a:lnTo>
                    <a:pt x="144576" y="558952"/>
                  </a:lnTo>
                  <a:lnTo>
                    <a:pt x="144576" y="872794"/>
                  </a:lnTo>
                  <a:lnTo>
                    <a:pt x="173177" y="872794"/>
                  </a:lnTo>
                  <a:lnTo>
                    <a:pt x="173177" y="728065"/>
                  </a:lnTo>
                  <a:lnTo>
                    <a:pt x="202565" y="727671"/>
                  </a:lnTo>
                  <a:lnTo>
                    <a:pt x="234734" y="872794"/>
                  </a:lnTo>
                  <a:lnTo>
                    <a:pt x="266115" y="872794"/>
                  </a:lnTo>
                  <a:close/>
                </a:path>
                <a:path w="1553845" h="876935">
                  <a:moveTo>
                    <a:pt x="367309" y="342163"/>
                  </a:moveTo>
                  <a:lnTo>
                    <a:pt x="361975" y="304152"/>
                  </a:lnTo>
                  <a:lnTo>
                    <a:pt x="336715" y="259270"/>
                  </a:lnTo>
                  <a:lnTo>
                    <a:pt x="334111" y="256057"/>
                  </a:lnTo>
                  <a:lnTo>
                    <a:pt x="319989" y="243725"/>
                  </a:lnTo>
                  <a:lnTo>
                    <a:pt x="303593" y="233641"/>
                  </a:lnTo>
                  <a:lnTo>
                    <a:pt x="295186" y="230111"/>
                  </a:lnTo>
                  <a:lnTo>
                    <a:pt x="295186" y="337146"/>
                  </a:lnTo>
                  <a:lnTo>
                    <a:pt x="294208" y="351688"/>
                  </a:lnTo>
                  <a:lnTo>
                    <a:pt x="279615" y="387070"/>
                  </a:lnTo>
                  <a:lnTo>
                    <a:pt x="239407" y="411835"/>
                  </a:lnTo>
                  <a:lnTo>
                    <a:pt x="186524" y="416712"/>
                  </a:lnTo>
                  <a:lnTo>
                    <a:pt x="161798" y="417029"/>
                  </a:lnTo>
                  <a:lnTo>
                    <a:pt x="134823" y="417029"/>
                  </a:lnTo>
                  <a:lnTo>
                    <a:pt x="134823" y="259270"/>
                  </a:lnTo>
                  <a:lnTo>
                    <a:pt x="175818" y="259270"/>
                  </a:lnTo>
                  <a:lnTo>
                    <a:pt x="229069" y="262775"/>
                  </a:lnTo>
                  <a:lnTo>
                    <a:pt x="272326" y="281965"/>
                  </a:lnTo>
                  <a:lnTo>
                    <a:pt x="294246" y="323837"/>
                  </a:lnTo>
                  <a:lnTo>
                    <a:pt x="295186" y="337146"/>
                  </a:lnTo>
                  <a:lnTo>
                    <a:pt x="295186" y="230111"/>
                  </a:lnTo>
                  <a:lnTo>
                    <a:pt x="284937" y="225780"/>
                  </a:lnTo>
                  <a:lnTo>
                    <a:pt x="298411" y="218186"/>
                  </a:lnTo>
                  <a:lnTo>
                    <a:pt x="310172" y="208991"/>
                  </a:lnTo>
                  <a:lnTo>
                    <a:pt x="317576" y="201015"/>
                  </a:lnTo>
                  <a:lnTo>
                    <a:pt x="320217" y="198183"/>
                  </a:lnTo>
                  <a:lnTo>
                    <a:pt x="328536" y="185750"/>
                  </a:lnTo>
                  <a:lnTo>
                    <a:pt x="335038" y="172148"/>
                  </a:lnTo>
                  <a:lnTo>
                    <a:pt x="339674" y="157734"/>
                  </a:lnTo>
                  <a:lnTo>
                    <a:pt x="342468" y="142519"/>
                  </a:lnTo>
                  <a:lnTo>
                    <a:pt x="343395" y="126517"/>
                  </a:lnTo>
                  <a:lnTo>
                    <a:pt x="341833" y="105867"/>
                  </a:lnTo>
                  <a:lnTo>
                    <a:pt x="329336" y="68681"/>
                  </a:lnTo>
                  <a:lnTo>
                    <a:pt x="305447" y="37820"/>
                  </a:lnTo>
                  <a:lnTo>
                    <a:pt x="271589" y="16383"/>
                  </a:lnTo>
                  <a:lnTo>
                    <a:pt x="271589" y="130924"/>
                  </a:lnTo>
                  <a:lnTo>
                    <a:pt x="270306" y="147142"/>
                  </a:lnTo>
                  <a:lnTo>
                    <a:pt x="251231" y="183248"/>
                  </a:lnTo>
                  <a:lnTo>
                    <a:pt x="203288" y="199910"/>
                  </a:lnTo>
                  <a:lnTo>
                    <a:pt x="179578" y="201015"/>
                  </a:lnTo>
                  <a:lnTo>
                    <a:pt x="134823" y="201015"/>
                  </a:lnTo>
                  <a:lnTo>
                    <a:pt x="134823" y="63881"/>
                  </a:lnTo>
                  <a:lnTo>
                    <a:pt x="179578" y="63881"/>
                  </a:lnTo>
                  <a:lnTo>
                    <a:pt x="219811" y="68072"/>
                  </a:lnTo>
                  <a:lnTo>
                    <a:pt x="248564" y="80645"/>
                  </a:lnTo>
                  <a:lnTo>
                    <a:pt x="265823" y="101587"/>
                  </a:lnTo>
                  <a:lnTo>
                    <a:pt x="271589" y="130924"/>
                  </a:lnTo>
                  <a:lnTo>
                    <a:pt x="271589" y="16383"/>
                  </a:lnTo>
                  <a:lnTo>
                    <a:pt x="219976" y="6883"/>
                  </a:lnTo>
                  <a:lnTo>
                    <a:pt x="162826" y="4927"/>
                  </a:lnTo>
                  <a:lnTo>
                    <a:pt x="4445" y="4927"/>
                  </a:lnTo>
                  <a:lnTo>
                    <a:pt x="4445" y="63881"/>
                  </a:lnTo>
                  <a:lnTo>
                    <a:pt x="62966" y="63881"/>
                  </a:lnTo>
                  <a:lnTo>
                    <a:pt x="62966" y="417029"/>
                  </a:lnTo>
                  <a:lnTo>
                    <a:pt x="4445" y="417029"/>
                  </a:lnTo>
                  <a:lnTo>
                    <a:pt x="4445" y="476008"/>
                  </a:lnTo>
                  <a:lnTo>
                    <a:pt x="166217" y="476008"/>
                  </a:lnTo>
                  <a:lnTo>
                    <a:pt x="191833" y="475665"/>
                  </a:lnTo>
                  <a:lnTo>
                    <a:pt x="234480" y="472948"/>
                  </a:lnTo>
                  <a:lnTo>
                    <a:pt x="281622" y="462610"/>
                  </a:lnTo>
                  <a:lnTo>
                    <a:pt x="321716" y="440994"/>
                  </a:lnTo>
                  <a:lnTo>
                    <a:pt x="351485" y="405574"/>
                  </a:lnTo>
                  <a:lnTo>
                    <a:pt x="366318" y="359232"/>
                  </a:lnTo>
                  <a:lnTo>
                    <a:pt x="367309" y="342163"/>
                  </a:lnTo>
                  <a:close/>
                </a:path>
                <a:path w="1553845" h="876935">
                  <a:moveTo>
                    <a:pt x="403529" y="872794"/>
                  </a:moveTo>
                  <a:lnTo>
                    <a:pt x="392595" y="795705"/>
                  </a:lnTo>
                  <a:lnTo>
                    <a:pt x="388759" y="768578"/>
                  </a:lnTo>
                  <a:lnTo>
                    <a:pt x="363613" y="591197"/>
                  </a:lnTo>
                  <a:lnTo>
                    <a:pt x="359841" y="564603"/>
                  </a:lnTo>
                  <a:lnTo>
                    <a:pt x="359841" y="768578"/>
                  </a:lnTo>
                  <a:lnTo>
                    <a:pt x="314960" y="768578"/>
                  </a:lnTo>
                  <a:lnTo>
                    <a:pt x="324192" y="709485"/>
                  </a:lnTo>
                  <a:lnTo>
                    <a:pt x="330708" y="667029"/>
                  </a:lnTo>
                  <a:lnTo>
                    <a:pt x="334327" y="639533"/>
                  </a:lnTo>
                  <a:lnTo>
                    <a:pt x="334860" y="633349"/>
                  </a:lnTo>
                  <a:lnTo>
                    <a:pt x="338785" y="591197"/>
                  </a:lnTo>
                  <a:lnTo>
                    <a:pt x="340779" y="615391"/>
                  </a:lnTo>
                  <a:lnTo>
                    <a:pt x="342138" y="633349"/>
                  </a:lnTo>
                  <a:lnTo>
                    <a:pt x="342734" y="643902"/>
                  </a:lnTo>
                  <a:lnTo>
                    <a:pt x="343027" y="649770"/>
                  </a:lnTo>
                  <a:lnTo>
                    <a:pt x="344893" y="664540"/>
                  </a:lnTo>
                  <a:lnTo>
                    <a:pt x="349973" y="700265"/>
                  </a:lnTo>
                  <a:lnTo>
                    <a:pt x="359841" y="768578"/>
                  </a:lnTo>
                  <a:lnTo>
                    <a:pt x="359841" y="564603"/>
                  </a:lnTo>
                  <a:lnTo>
                    <a:pt x="359041" y="558952"/>
                  </a:lnTo>
                  <a:lnTo>
                    <a:pt x="320916" y="558952"/>
                  </a:lnTo>
                  <a:lnTo>
                    <a:pt x="269684" y="872794"/>
                  </a:lnTo>
                  <a:lnTo>
                    <a:pt x="298678" y="872794"/>
                  </a:lnTo>
                  <a:lnTo>
                    <a:pt x="303936" y="837349"/>
                  </a:lnTo>
                  <a:lnTo>
                    <a:pt x="307721" y="811237"/>
                  </a:lnTo>
                  <a:lnTo>
                    <a:pt x="309803" y="795705"/>
                  </a:lnTo>
                  <a:lnTo>
                    <a:pt x="364210" y="795705"/>
                  </a:lnTo>
                  <a:lnTo>
                    <a:pt x="365036" y="801331"/>
                  </a:lnTo>
                  <a:lnTo>
                    <a:pt x="366344" y="811237"/>
                  </a:lnTo>
                  <a:lnTo>
                    <a:pt x="369074" y="832650"/>
                  </a:lnTo>
                  <a:lnTo>
                    <a:pt x="374142" y="872794"/>
                  </a:lnTo>
                  <a:lnTo>
                    <a:pt x="403529" y="872794"/>
                  </a:lnTo>
                  <a:close/>
                </a:path>
                <a:path w="1553845" h="876935">
                  <a:moveTo>
                    <a:pt x="536981" y="709193"/>
                  </a:moveTo>
                  <a:lnTo>
                    <a:pt x="536625" y="665784"/>
                  </a:lnTo>
                  <a:lnTo>
                    <a:pt x="532790" y="608203"/>
                  </a:lnTo>
                  <a:lnTo>
                    <a:pt x="526910" y="586879"/>
                  </a:lnTo>
                  <a:lnTo>
                    <a:pt x="521703" y="577367"/>
                  </a:lnTo>
                  <a:lnTo>
                    <a:pt x="510120" y="567550"/>
                  </a:lnTo>
                  <a:lnTo>
                    <a:pt x="507580" y="566534"/>
                  </a:lnTo>
                  <a:lnTo>
                    <a:pt x="507580" y="709193"/>
                  </a:lnTo>
                  <a:lnTo>
                    <a:pt x="507390" y="743292"/>
                  </a:lnTo>
                  <a:lnTo>
                    <a:pt x="505079" y="810450"/>
                  </a:lnTo>
                  <a:lnTo>
                    <a:pt x="485952" y="845375"/>
                  </a:lnTo>
                  <a:lnTo>
                    <a:pt x="477799" y="846442"/>
                  </a:lnTo>
                  <a:lnTo>
                    <a:pt x="448411" y="846442"/>
                  </a:lnTo>
                  <a:lnTo>
                    <a:pt x="448411" y="586879"/>
                  </a:lnTo>
                  <a:lnTo>
                    <a:pt x="474230" y="586879"/>
                  </a:lnTo>
                  <a:lnTo>
                    <a:pt x="505079" y="624903"/>
                  </a:lnTo>
                  <a:lnTo>
                    <a:pt x="507288" y="676567"/>
                  </a:lnTo>
                  <a:lnTo>
                    <a:pt x="507580" y="709193"/>
                  </a:lnTo>
                  <a:lnTo>
                    <a:pt x="507580" y="566534"/>
                  </a:lnTo>
                  <a:lnTo>
                    <a:pt x="494284" y="561213"/>
                  </a:lnTo>
                  <a:lnTo>
                    <a:pt x="474624" y="558952"/>
                  </a:lnTo>
                  <a:lnTo>
                    <a:pt x="419023" y="558952"/>
                  </a:lnTo>
                  <a:lnTo>
                    <a:pt x="419023" y="872794"/>
                  </a:lnTo>
                  <a:lnTo>
                    <a:pt x="479399" y="872794"/>
                  </a:lnTo>
                  <a:lnTo>
                    <a:pt x="522554" y="853541"/>
                  </a:lnTo>
                  <a:lnTo>
                    <a:pt x="535533" y="792759"/>
                  </a:lnTo>
                  <a:lnTo>
                    <a:pt x="536689" y="754888"/>
                  </a:lnTo>
                  <a:lnTo>
                    <a:pt x="536981" y="709193"/>
                  </a:lnTo>
                  <a:close/>
                </a:path>
                <a:path w="1553845" h="876935">
                  <a:moveTo>
                    <a:pt x="727227" y="808685"/>
                  </a:moveTo>
                  <a:lnTo>
                    <a:pt x="722503" y="769353"/>
                  </a:lnTo>
                  <a:lnTo>
                    <a:pt x="710247" y="739076"/>
                  </a:lnTo>
                  <a:lnTo>
                    <a:pt x="693381" y="715010"/>
                  </a:lnTo>
                  <a:lnTo>
                    <a:pt x="660819" y="678522"/>
                  </a:lnTo>
                  <a:lnTo>
                    <a:pt x="649033" y="661695"/>
                  </a:lnTo>
                  <a:lnTo>
                    <a:pt x="640892" y="642366"/>
                  </a:lnTo>
                  <a:lnTo>
                    <a:pt x="637857" y="619125"/>
                  </a:lnTo>
                  <a:lnTo>
                    <a:pt x="639495" y="603542"/>
                  </a:lnTo>
                  <a:lnTo>
                    <a:pt x="644664" y="592632"/>
                  </a:lnTo>
                  <a:lnTo>
                    <a:pt x="653783" y="586219"/>
                  </a:lnTo>
                  <a:lnTo>
                    <a:pt x="667245" y="584123"/>
                  </a:lnTo>
                  <a:lnTo>
                    <a:pt x="680034" y="586308"/>
                  </a:lnTo>
                  <a:lnTo>
                    <a:pt x="695909" y="623963"/>
                  </a:lnTo>
                  <a:lnTo>
                    <a:pt x="696239" y="645477"/>
                  </a:lnTo>
                  <a:lnTo>
                    <a:pt x="725246" y="645477"/>
                  </a:lnTo>
                  <a:lnTo>
                    <a:pt x="719645" y="590664"/>
                  </a:lnTo>
                  <a:lnTo>
                    <a:pt x="691769" y="561378"/>
                  </a:lnTo>
                  <a:lnTo>
                    <a:pt x="667245" y="556983"/>
                  </a:lnTo>
                  <a:lnTo>
                    <a:pt x="641413" y="561136"/>
                  </a:lnTo>
                  <a:lnTo>
                    <a:pt x="622922" y="573112"/>
                  </a:lnTo>
                  <a:lnTo>
                    <a:pt x="611784" y="592162"/>
                  </a:lnTo>
                  <a:lnTo>
                    <a:pt x="608076" y="617550"/>
                  </a:lnTo>
                  <a:lnTo>
                    <a:pt x="612152" y="651014"/>
                  </a:lnTo>
                  <a:lnTo>
                    <a:pt x="622871" y="676986"/>
                  </a:lnTo>
                  <a:lnTo>
                    <a:pt x="637895" y="698017"/>
                  </a:lnTo>
                  <a:lnTo>
                    <a:pt x="654939" y="716661"/>
                  </a:lnTo>
                  <a:lnTo>
                    <a:pt x="670852" y="734568"/>
                  </a:lnTo>
                  <a:lnTo>
                    <a:pt x="684580" y="754900"/>
                  </a:lnTo>
                  <a:lnTo>
                    <a:pt x="694207" y="779818"/>
                  </a:lnTo>
                  <a:lnTo>
                    <a:pt x="697839" y="811441"/>
                  </a:lnTo>
                  <a:lnTo>
                    <a:pt x="695921" y="828852"/>
                  </a:lnTo>
                  <a:lnTo>
                    <a:pt x="690245" y="840689"/>
                  </a:lnTo>
                  <a:lnTo>
                    <a:pt x="680910" y="847445"/>
                  </a:lnTo>
                  <a:lnTo>
                    <a:pt x="668045" y="849591"/>
                  </a:lnTo>
                  <a:lnTo>
                    <a:pt x="656412" y="848194"/>
                  </a:lnTo>
                  <a:lnTo>
                    <a:pt x="637578" y="813409"/>
                  </a:lnTo>
                  <a:lnTo>
                    <a:pt x="637070" y="788631"/>
                  </a:lnTo>
                  <a:lnTo>
                    <a:pt x="608876" y="788631"/>
                  </a:lnTo>
                  <a:lnTo>
                    <a:pt x="610057" y="830326"/>
                  </a:lnTo>
                  <a:lnTo>
                    <a:pt x="643509" y="872185"/>
                  </a:lnTo>
                  <a:lnTo>
                    <a:pt x="666851" y="875550"/>
                  </a:lnTo>
                  <a:lnTo>
                    <a:pt x="692531" y="871461"/>
                  </a:lnTo>
                  <a:lnTo>
                    <a:pt x="711492" y="859078"/>
                  </a:lnTo>
                  <a:lnTo>
                    <a:pt x="723214" y="838212"/>
                  </a:lnTo>
                  <a:lnTo>
                    <a:pt x="727227" y="808685"/>
                  </a:lnTo>
                  <a:close/>
                </a:path>
                <a:path w="1553845" h="876935">
                  <a:moveTo>
                    <a:pt x="770001" y="5054"/>
                  </a:moveTo>
                  <a:lnTo>
                    <a:pt x="374650" y="5054"/>
                  </a:lnTo>
                  <a:lnTo>
                    <a:pt x="374650" y="64439"/>
                  </a:lnTo>
                  <a:lnTo>
                    <a:pt x="436168" y="64439"/>
                  </a:lnTo>
                  <a:lnTo>
                    <a:pt x="436168" y="146583"/>
                  </a:lnTo>
                  <a:lnTo>
                    <a:pt x="436168" y="204724"/>
                  </a:lnTo>
                  <a:lnTo>
                    <a:pt x="436168" y="262851"/>
                  </a:lnTo>
                  <a:lnTo>
                    <a:pt x="436168" y="331101"/>
                  </a:lnTo>
                  <a:lnTo>
                    <a:pt x="436168" y="417029"/>
                  </a:lnTo>
                  <a:lnTo>
                    <a:pt x="374650" y="417029"/>
                  </a:lnTo>
                  <a:lnTo>
                    <a:pt x="374650" y="476427"/>
                  </a:lnTo>
                  <a:lnTo>
                    <a:pt x="770001" y="476427"/>
                  </a:lnTo>
                  <a:lnTo>
                    <a:pt x="770001" y="417029"/>
                  </a:lnTo>
                  <a:lnTo>
                    <a:pt x="770001" y="331101"/>
                  </a:lnTo>
                  <a:lnTo>
                    <a:pt x="711187" y="331101"/>
                  </a:lnTo>
                  <a:lnTo>
                    <a:pt x="711187" y="417029"/>
                  </a:lnTo>
                  <a:lnTo>
                    <a:pt x="507987" y="417029"/>
                  </a:lnTo>
                  <a:lnTo>
                    <a:pt x="507987" y="331101"/>
                  </a:lnTo>
                  <a:lnTo>
                    <a:pt x="507987" y="262851"/>
                  </a:lnTo>
                  <a:lnTo>
                    <a:pt x="684860" y="262851"/>
                  </a:lnTo>
                  <a:lnTo>
                    <a:pt x="684860" y="204724"/>
                  </a:lnTo>
                  <a:lnTo>
                    <a:pt x="507987" y="204724"/>
                  </a:lnTo>
                  <a:lnTo>
                    <a:pt x="507987" y="146583"/>
                  </a:lnTo>
                  <a:lnTo>
                    <a:pt x="507987" y="64439"/>
                  </a:lnTo>
                  <a:lnTo>
                    <a:pt x="711187" y="64439"/>
                  </a:lnTo>
                  <a:lnTo>
                    <a:pt x="711187" y="146583"/>
                  </a:lnTo>
                  <a:lnTo>
                    <a:pt x="770001" y="146583"/>
                  </a:lnTo>
                  <a:lnTo>
                    <a:pt x="770001" y="64439"/>
                  </a:lnTo>
                  <a:lnTo>
                    <a:pt x="770001" y="5054"/>
                  </a:lnTo>
                  <a:close/>
                </a:path>
                <a:path w="1553845" h="876935">
                  <a:moveTo>
                    <a:pt x="870191" y="768972"/>
                  </a:moveTo>
                  <a:lnTo>
                    <a:pt x="840803" y="768972"/>
                  </a:lnTo>
                  <a:lnTo>
                    <a:pt x="839254" y="799363"/>
                  </a:lnTo>
                  <a:lnTo>
                    <a:pt x="835799" y="824814"/>
                  </a:lnTo>
                  <a:lnTo>
                    <a:pt x="826909" y="842302"/>
                  </a:lnTo>
                  <a:lnTo>
                    <a:pt x="809040" y="848804"/>
                  </a:lnTo>
                  <a:lnTo>
                    <a:pt x="790905" y="844321"/>
                  </a:lnTo>
                  <a:lnTo>
                    <a:pt x="780440" y="825601"/>
                  </a:lnTo>
                  <a:lnTo>
                    <a:pt x="775639" y="784758"/>
                  </a:lnTo>
                  <a:lnTo>
                    <a:pt x="774484" y="713905"/>
                  </a:lnTo>
                  <a:lnTo>
                    <a:pt x="775563" y="648246"/>
                  </a:lnTo>
                  <a:lnTo>
                    <a:pt x="780135" y="609244"/>
                  </a:lnTo>
                  <a:lnTo>
                    <a:pt x="790232" y="590524"/>
                  </a:lnTo>
                  <a:lnTo>
                    <a:pt x="807847" y="585698"/>
                  </a:lnTo>
                  <a:lnTo>
                    <a:pt x="824598" y="590346"/>
                  </a:lnTo>
                  <a:lnTo>
                    <a:pt x="834351" y="604583"/>
                  </a:lnTo>
                  <a:lnTo>
                    <a:pt x="838898" y="628840"/>
                  </a:lnTo>
                  <a:lnTo>
                    <a:pt x="840016" y="663562"/>
                  </a:lnTo>
                  <a:lnTo>
                    <a:pt x="869391" y="663562"/>
                  </a:lnTo>
                  <a:lnTo>
                    <a:pt x="867930" y="622312"/>
                  </a:lnTo>
                  <a:lnTo>
                    <a:pt x="860310" y="588695"/>
                  </a:lnTo>
                  <a:lnTo>
                    <a:pt x="841756" y="566064"/>
                  </a:lnTo>
                  <a:lnTo>
                    <a:pt x="807440" y="557771"/>
                  </a:lnTo>
                  <a:lnTo>
                    <a:pt x="771944" y="567512"/>
                  </a:lnTo>
                  <a:lnTo>
                    <a:pt x="753084" y="596760"/>
                  </a:lnTo>
                  <a:lnTo>
                    <a:pt x="745617" y="645541"/>
                  </a:lnTo>
                  <a:lnTo>
                    <a:pt x="744296" y="713905"/>
                  </a:lnTo>
                  <a:lnTo>
                    <a:pt x="746302" y="792378"/>
                  </a:lnTo>
                  <a:lnTo>
                    <a:pt x="755015" y="842314"/>
                  </a:lnTo>
                  <a:lnTo>
                    <a:pt x="774458" y="868654"/>
                  </a:lnTo>
                  <a:lnTo>
                    <a:pt x="808647" y="876338"/>
                  </a:lnTo>
                  <a:lnTo>
                    <a:pt x="840930" y="868019"/>
                  </a:lnTo>
                  <a:lnTo>
                    <a:pt x="859370" y="845210"/>
                  </a:lnTo>
                  <a:lnTo>
                    <a:pt x="867829" y="811123"/>
                  </a:lnTo>
                  <a:lnTo>
                    <a:pt x="870191" y="768972"/>
                  </a:lnTo>
                  <a:close/>
                </a:path>
                <a:path w="1553845" h="876935">
                  <a:moveTo>
                    <a:pt x="1007224" y="559384"/>
                  </a:moveTo>
                  <a:lnTo>
                    <a:pt x="978230" y="559384"/>
                  </a:lnTo>
                  <a:lnTo>
                    <a:pt x="978230" y="700925"/>
                  </a:lnTo>
                  <a:lnTo>
                    <a:pt x="921042" y="700925"/>
                  </a:lnTo>
                  <a:lnTo>
                    <a:pt x="921042" y="559384"/>
                  </a:lnTo>
                  <a:lnTo>
                    <a:pt x="891654" y="559384"/>
                  </a:lnTo>
                  <a:lnTo>
                    <a:pt x="891654" y="700925"/>
                  </a:lnTo>
                  <a:lnTo>
                    <a:pt x="891654" y="728726"/>
                  </a:lnTo>
                  <a:lnTo>
                    <a:pt x="891654" y="872794"/>
                  </a:lnTo>
                  <a:lnTo>
                    <a:pt x="921042" y="872794"/>
                  </a:lnTo>
                  <a:lnTo>
                    <a:pt x="921042" y="728726"/>
                  </a:lnTo>
                  <a:lnTo>
                    <a:pt x="978230" y="728726"/>
                  </a:lnTo>
                  <a:lnTo>
                    <a:pt x="978230" y="872794"/>
                  </a:lnTo>
                  <a:lnTo>
                    <a:pt x="1007224" y="872794"/>
                  </a:lnTo>
                  <a:lnTo>
                    <a:pt x="1007224" y="728726"/>
                  </a:lnTo>
                  <a:lnTo>
                    <a:pt x="1007224" y="700925"/>
                  </a:lnTo>
                  <a:lnTo>
                    <a:pt x="1007224" y="559384"/>
                  </a:lnTo>
                  <a:close/>
                </a:path>
                <a:path w="1553845" h="876935">
                  <a:moveTo>
                    <a:pt x="1138034" y="347052"/>
                  </a:moveTo>
                  <a:lnTo>
                    <a:pt x="1132890" y="306857"/>
                  </a:lnTo>
                  <a:lnTo>
                    <a:pt x="1117523" y="271551"/>
                  </a:lnTo>
                  <a:lnTo>
                    <a:pt x="1082332" y="232841"/>
                  </a:lnTo>
                  <a:lnTo>
                    <a:pt x="1031633" y="210032"/>
                  </a:lnTo>
                  <a:lnTo>
                    <a:pt x="977303" y="194348"/>
                  </a:lnTo>
                  <a:lnTo>
                    <a:pt x="955179" y="188607"/>
                  </a:lnTo>
                  <a:lnTo>
                    <a:pt x="937031" y="183527"/>
                  </a:lnTo>
                  <a:lnTo>
                    <a:pt x="897699" y="166751"/>
                  </a:lnTo>
                  <a:lnTo>
                    <a:pt x="875741" y="130086"/>
                  </a:lnTo>
                  <a:lnTo>
                    <a:pt x="875080" y="120878"/>
                  </a:lnTo>
                  <a:lnTo>
                    <a:pt x="876376" y="108940"/>
                  </a:lnTo>
                  <a:lnTo>
                    <a:pt x="907453" y="70599"/>
                  </a:lnTo>
                  <a:lnTo>
                    <a:pt x="955713" y="60617"/>
                  </a:lnTo>
                  <a:lnTo>
                    <a:pt x="986142" y="64020"/>
                  </a:lnTo>
                  <a:lnTo>
                    <a:pt x="1013104" y="74256"/>
                  </a:lnTo>
                  <a:lnTo>
                    <a:pt x="1036612" y="91300"/>
                  </a:lnTo>
                  <a:lnTo>
                    <a:pt x="1056665" y="115176"/>
                  </a:lnTo>
                  <a:lnTo>
                    <a:pt x="1056665" y="147955"/>
                  </a:lnTo>
                  <a:lnTo>
                    <a:pt x="1114793" y="147955"/>
                  </a:lnTo>
                  <a:lnTo>
                    <a:pt x="1114793" y="5105"/>
                  </a:lnTo>
                  <a:lnTo>
                    <a:pt x="1056665" y="5105"/>
                  </a:lnTo>
                  <a:lnTo>
                    <a:pt x="1056665" y="36550"/>
                  </a:lnTo>
                  <a:lnTo>
                    <a:pt x="1031697" y="20574"/>
                  </a:lnTo>
                  <a:lnTo>
                    <a:pt x="1005700" y="9144"/>
                  </a:lnTo>
                  <a:lnTo>
                    <a:pt x="978674" y="2286"/>
                  </a:lnTo>
                  <a:lnTo>
                    <a:pt x="950620" y="0"/>
                  </a:lnTo>
                  <a:lnTo>
                    <a:pt x="921791" y="2209"/>
                  </a:lnTo>
                  <a:lnTo>
                    <a:pt x="871753" y="19926"/>
                  </a:lnTo>
                  <a:lnTo>
                    <a:pt x="833145" y="54584"/>
                  </a:lnTo>
                  <a:lnTo>
                    <a:pt x="813244" y="101904"/>
                  </a:lnTo>
                  <a:lnTo>
                    <a:pt x="810755" y="130022"/>
                  </a:lnTo>
                  <a:lnTo>
                    <a:pt x="811898" y="148513"/>
                  </a:lnTo>
                  <a:lnTo>
                    <a:pt x="829030" y="196265"/>
                  </a:lnTo>
                  <a:lnTo>
                    <a:pt x="863511" y="230936"/>
                  </a:lnTo>
                  <a:lnTo>
                    <a:pt x="917206" y="254812"/>
                  </a:lnTo>
                  <a:lnTo>
                    <a:pt x="972870" y="271233"/>
                  </a:lnTo>
                  <a:lnTo>
                    <a:pt x="998169" y="278536"/>
                  </a:lnTo>
                  <a:lnTo>
                    <a:pt x="1035596" y="293179"/>
                  </a:lnTo>
                  <a:lnTo>
                    <a:pt x="1066355" y="333209"/>
                  </a:lnTo>
                  <a:lnTo>
                    <a:pt x="1067587" y="348792"/>
                  </a:lnTo>
                  <a:lnTo>
                    <a:pt x="1066076" y="365239"/>
                  </a:lnTo>
                  <a:lnTo>
                    <a:pt x="1043317" y="404672"/>
                  </a:lnTo>
                  <a:lnTo>
                    <a:pt x="1000734" y="424700"/>
                  </a:lnTo>
                  <a:lnTo>
                    <a:pt x="983792" y="426046"/>
                  </a:lnTo>
                  <a:lnTo>
                    <a:pt x="950912" y="421246"/>
                  </a:lnTo>
                  <a:lnTo>
                    <a:pt x="921308" y="406819"/>
                  </a:lnTo>
                  <a:lnTo>
                    <a:pt x="894981" y="382790"/>
                  </a:lnTo>
                  <a:lnTo>
                    <a:pt x="871931" y="349123"/>
                  </a:lnTo>
                  <a:lnTo>
                    <a:pt x="871931" y="307492"/>
                  </a:lnTo>
                  <a:lnTo>
                    <a:pt x="812457" y="307492"/>
                  </a:lnTo>
                  <a:lnTo>
                    <a:pt x="812457" y="478485"/>
                  </a:lnTo>
                  <a:lnTo>
                    <a:pt x="871931" y="478485"/>
                  </a:lnTo>
                  <a:lnTo>
                    <a:pt x="871931" y="439585"/>
                  </a:lnTo>
                  <a:lnTo>
                    <a:pt x="898753" y="459867"/>
                  </a:lnTo>
                  <a:lnTo>
                    <a:pt x="927188" y="474370"/>
                  </a:lnTo>
                  <a:lnTo>
                    <a:pt x="957249" y="483057"/>
                  </a:lnTo>
                  <a:lnTo>
                    <a:pt x="988936" y="485965"/>
                  </a:lnTo>
                  <a:lnTo>
                    <a:pt x="1019314" y="483514"/>
                  </a:lnTo>
                  <a:lnTo>
                    <a:pt x="1072375" y="463867"/>
                  </a:lnTo>
                  <a:lnTo>
                    <a:pt x="1113891" y="425704"/>
                  </a:lnTo>
                  <a:lnTo>
                    <a:pt x="1135354" y="375907"/>
                  </a:lnTo>
                  <a:lnTo>
                    <a:pt x="1138034" y="347052"/>
                  </a:lnTo>
                  <a:close/>
                </a:path>
                <a:path w="1553845" h="876935">
                  <a:moveTo>
                    <a:pt x="1160145" y="717054"/>
                  </a:moveTo>
                  <a:lnTo>
                    <a:pt x="1159675" y="665111"/>
                  </a:lnTo>
                  <a:lnTo>
                    <a:pt x="1156970" y="623646"/>
                  </a:lnTo>
                  <a:lnTo>
                    <a:pt x="1150086" y="592505"/>
                  </a:lnTo>
                  <a:lnTo>
                    <a:pt x="1145870" y="585698"/>
                  </a:lnTo>
                  <a:lnTo>
                    <a:pt x="1137107" y="571538"/>
                  </a:lnTo>
                  <a:lnTo>
                    <a:pt x="1129957" y="565785"/>
                  </a:lnTo>
                  <a:lnTo>
                    <a:pt x="1129957" y="717054"/>
                  </a:lnTo>
                  <a:lnTo>
                    <a:pt x="1128877" y="783602"/>
                  </a:lnTo>
                  <a:lnTo>
                    <a:pt x="1124292" y="823785"/>
                  </a:lnTo>
                  <a:lnTo>
                    <a:pt x="1114209" y="843546"/>
                  </a:lnTo>
                  <a:lnTo>
                    <a:pt x="1096606" y="848804"/>
                  </a:lnTo>
                  <a:lnTo>
                    <a:pt x="1078649" y="843546"/>
                  </a:lnTo>
                  <a:lnTo>
                    <a:pt x="1068603" y="823785"/>
                  </a:lnTo>
                  <a:lnTo>
                    <a:pt x="1064209" y="783602"/>
                  </a:lnTo>
                  <a:lnTo>
                    <a:pt x="1063244" y="717054"/>
                  </a:lnTo>
                  <a:lnTo>
                    <a:pt x="1064260" y="650570"/>
                  </a:lnTo>
                  <a:lnTo>
                    <a:pt x="1068755" y="610527"/>
                  </a:lnTo>
                  <a:lnTo>
                    <a:pt x="1078826" y="590892"/>
                  </a:lnTo>
                  <a:lnTo>
                    <a:pt x="1096606" y="585698"/>
                  </a:lnTo>
                  <a:lnTo>
                    <a:pt x="1114374" y="590892"/>
                  </a:lnTo>
                  <a:lnTo>
                    <a:pt x="1124445" y="610527"/>
                  </a:lnTo>
                  <a:lnTo>
                    <a:pt x="1128928" y="650570"/>
                  </a:lnTo>
                  <a:lnTo>
                    <a:pt x="1129957" y="717054"/>
                  </a:lnTo>
                  <a:lnTo>
                    <a:pt x="1129957" y="565785"/>
                  </a:lnTo>
                  <a:lnTo>
                    <a:pt x="1129499" y="565416"/>
                  </a:lnTo>
                  <a:lnTo>
                    <a:pt x="1120279" y="561124"/>
                  </a:lnTo>
                  <a:lnTo>
                    <a:pt x="1109357" y="558596"/>
                  </a:lnTo>
                  <a:lnTo>
                    <a:pt x="1096606" y="557784"/>
                  </a:lnTo>
                  <a:lnTo>
                    <a:pt x="1084135" y="558647"/>
                  </a:lnTo>
                  <a:lnTo>
                    <a:pt x="1043774" y="592061"/>
                  </a:lnTo>
                  <a:lnTo>
                    <a:pt x="1033640" y="664730"/>
                  </a:lnTo>
                  <a:lnTo>
                    <a:pt x="1033043" y="717054"/>
                  </a:lnTo>
                  <a:lnTo>
                    <a:pt x="1033576" y="769048"/>
                  </a:lnTo>
                  <a:lnTo>
                    <a:pt x="1036370" y="810450"/>
                  </a:lnTo>
                  <a:lnTo>
                    <a:pt x="1056093" y="862558"/>
                  </a:lnTo>
                  <a:lnTo>
                    <a:pt x="1096606" y="876338"/>
                  </a:lnTo>
                  <a:lnTo>
                    <a:pt x="1109294" y="875461"/>
                  </a:lnTo>
                  <a:lnTo>
                    <a:pt x="1120076" y="872845"/>
                  </a:lnTo>
                  <a:lnTo>
                    <a:pt x="1129157" y="868540"/>
                  </a:lnTo>
                  <a:lnTo>
                    <a:pt x="1136713" y="862558"/>
                  </a:lnTo>
                  <a:lnTo>
                    <a:pt x="1145159" y="848804"/>
                  </a:lnTo>
                  <a:lnTo>
                    <a:pt x="1149756" y="841324"/>
                  </a:lnTo>
                  <a:lnTo>
                    <a:pt x="1156766" y="810310"/>
                  </a:lnTo>
                  <a:lnTo>
                    <a:pt x="1159611" y="769099"/>
                  </a:lnTo>
                  <a:lnTo>
                    <a:pt x="1160145" y="717054"/>
                  </a:lnTo>
                  <a:close/>
                </a:path>
                <a:path w="1553845" h="876935">
                  <a:moveTo>
                    <a:pt x="1306296" y="717054"/>
                  </a:moveTo>
                  <a:lnTo>
                    <a:pt x="1305826" y="665111"/>
                  </a:lnTo>
                  <a:lnTo>
                    <a:pt x="1303121" y="623646"/>
                  </a:lnTo>
                  <a:lnTo>
                    <a:pt x="1296250" y="592505"/>
                  </a:lnTo>
                  <a:lnTo>
                    <a:pt x="1292021" y="585698"/>
                  </a:lnTo>
                  <a:lnTo>
                    <a:pt x="1283258" y="571538"/>
                  </a:lnTo>
                  <a:lnTo>
                    <a:pt x="1276121" y="565797"/>
                  </a:lnTo>
                  <a:lnTo>
                    <a:pt x="1276121" y="717054"/>
                  </a:lnTo>
                  <a:lnTo>
                    <a:pt x="1275041" y="783602"/>
                  </a:lnTo>
                  <a:lnTo>
                    <a:pt x="1270457" y="823785"/>
                  </a:lnTo>
                  <a:lnTo>
                    <a:pt x="1260373" y="843546"/>
                  </a:lnTo>
                  <a:lnTo>
                    <a:pt x="1242758" y="848804"/>
                  </a:lnTo>
                  <a:lnTo>
                    <a:pt x="1224813" y="843546"/>
                  </a:lnTo>
                  <a:lnTo>
                    <a:pt x="1214755" y="823785"/>
                  </a:lnTo>
                  <a:lnTo>
                    <a:pt x="1210360" y="783602"/>
                  </a:lnTo>
                  <a:lnTo>
                    <a:pt x="1209395" y="717054"/>
                  </a:lnTo>
                  <a:lnTo>
                    <a:pt x="1210411" y="650570"/>
                  </a:lnTo>
                  <a:lnTo>
                    <a:pt x="1214907" y="610527"/>
                  </a:lnTo>
                  <a:lnTo>
                    <a:pt x="1224978" y="590892"/>
                  </a:lnTo>
                  <a:lnTo>
                    <a:pt x="1242758" y="585698"/>
                  </a:lnTo>
                  <a:lnTo>
                    <a:pt x="1260525" y="590892"/>
                  </a:lnTo>
                  <a:lnTo>
                    <a:pt x="1270609" y="610527"/>
                  </a:lnTo>
                  <a:lnTo>
                    <a:pt x="1275092" y="650570"/>
                  </a:lnTo>
                  <a:lnTo>
                    <a:pt x="1276121" y="717054"/>
                  </a:lnTo>
                  <a:lnTo>
                    <a:pt x="1276121" y="565797"/>
                  </a:lnTo>
                  <a:lnTo>
                    <a:pt x="1275651" y="565416"/>
                  </a:lnTo>
                  <a:lnTo>
                    <a:pt x="1266431" y="561124"/>
                  </a:lnTo>
                  <a:lnTo>
                    <a:pt x="1255509" y="558596"/>
                  </a:lnTo>
                  <a:lnTo>
                    <a:pt x="1242758" y="557784"/>
                  </a:lnTo>
                  <a:lnTo>
                    <a:pt x="1230287" y="558647"/>
                  </a:lnTo>
                  <a:lnTo>
                    <a:pt x="1189939" y="592061"/>
                  </a:lnTo>
                  <a:lnTo>
                    <a:pt x="1179804" y="664730"/>
                  </a:lnTo>
                  <a:lnTo>
                    <a:pt x="1179207" y="717054"/>
                  </a:lnTo>
                  <a:lnTo>
                    <a:pt x="1179728" y="769048"/>
                  </a:lnTo>
                  <a:lnTo>
                    <a:pt x="1182535" y="810450"/>
                  </a:lnTo>
                  <a:lnTo>
                    <a:pt x="1202245" y="862558"/>
                  </a:lnTo>
                  <a:lnTo>
                    <a:pt x="1242758" y="876338"/>
                  </a:lnTo>
                  <a:lnTo>
                    <a:pt x="1255445" y="875461"/>
                  </a:lnTo>
                  <a:lnTo>
                    <a:pt x="1266240" y="872845"/>
                  </a:lnTo>
                  <a:lnTo>
                    <a:pt x="1275308" y="868540"/>
                  </a:lnTo>
                  <a:lnTo>
                    <a:pt x="1282865" y="862558"/>
                  </a:lnTo>
                  <a:lnTo>
                    <a:pt x="1291310" y="848804"/>
                  </a:lnTo>
                  <a:lnTo>
                    <a:pt x="1295908" y="841324"/>
                  </a:lnTo>
                  <a:lnTo>
                    <a:pt x="1302918" y="810310"/>
                  </a:lnTo>
                  <a:lnTo>
                    <a:pt x="1305763" y="769099"/>
                  </a:lnTo>
                  <a:lnTo>
                    <a:pt x="1306296" y="717054"/>
                  </a:lnTo>
                  <a:close/>
                </a:path>
                <a:path w="1553845" h="876935">
                  <a:moveTo>
                    <a:pt x="1431823" y="846251"/>
                  </a:moveTo>
                  <a:lnTo>
                    <a:pt x="1360716" y="846251"/>
                  </a:lnTo>
                  <a:lnTo>
                    <a:pt x="1360716" y="559384"/>
                  </a:lnTo>
                  <a:lnTo>
                    <a:pt x="1330934" y="559384"/>
                  </a:lnTo>
                  <a:lnTo>
                    <a:pt x="1330934" y="846251"/>
                  </a:lnTo>
                  <a:lnTo>
                    <a:pt x="1330934" y="872794"/>
                  </a:lnTo>
                  <a:lnTo>
                    <a:pt x="1431823" y="872794"/>
                  </a:lnTo>
                  <a:lnTo>
                    <a:pt x="1431823" y="846251"/>
                  </a:lnTo>
                  <a:close/>
                </a:path>
                <a:path w="1553845" h="876935">
                  <a:moveTo>
                    <a:pt x="1545945" y="7607"/>
                  </a:moveTo>
                  <a:lnTo>
                    <a:pt x="1160513" y="7607"/>
                  </a:lnTo>
                  <a:lnTo>
                    <a:pt x="1160513" y="65747"/>
                  </a:lnTo>
                  <a:lnTo>
                    <a:pt x="1160513" y="187058"/>
                  </a:lnTo>
                  <a:lnTo>
                    <a:pt x="1219314" y="187058"/>
                  </a:lnTo>
                  <a:lnTo>
                    <a:pt x="1219314" y="65747"/>
                  </a:lnTo>
                  <a:lnTo>
                    <a:pt x="1317459" y="65747"/>
                  </a:lnTo>
                  <a:lnTo>
                    <a:pt x="1317459" y="187058"/>
                  </a:lnTo>
                  <a:lnTo>
                    <a:pt x="1317459" y="419595"/>
                  </a:lnTo>
                  <a:lnTo>
                    <a:pt x="1256639" y="419595"/>
                  </a:lnTo>
                  <a:lnTo>
                    <a:pt x="1256639" y="478993"/>
                  </a:lnTo>
                  <a:lnTo>
                    <a:pt x="1451229" y="478993"/>
                  </a:lnTo>
                  <a:lnTo>
                    <a:pt x="1451229" y="419595"/>
                  </a:lnTo>
                  <a:lnTo>
                    <a:pt x="1389329" y="419595"/>
                  </a:lnTo>
                  <a:lnTo>
                    <a:pt x="1389329" y="187058"/>
                  </a:lnTo>
                  <a:lnTo>
                    <a:pt x="1389329" y="65747"/>
                  </a:lnTo>
                  <a:lnTo>
                    <a:pt x="1487093" y="65747"/>
                  </a:lnTo>
                  <a:lnTo>
                    <a:pt x="1487093" y="187058"/>
                  </a:lnTo>
                  <a:lnTo>
                    <a:pt x="1545945" y="187058"/>
                  </a:lnTo>
                  <a:lnTo>
                    <a:pt x="1545945" y="65747"/>
                  </a:lnTo>
                  <a:lnTo>
                    <a:pt x="1545945" y="7607"/>
                  </a:lnTo>
                  <a:close/>
                </a:path>
                <a:path w="1553845" h="876935">
                  <a:moveTo>
                    <a:pt x="1553337" y="808685"/>
                  </a:moveTo>
                  <a:lnTo>
                    <a:pt x="1548612" y="769353"/>
                  </a:lnTo>
                  <a:lnTo>
                    <a:pt x="1536357" y="739076"/>
                  </a:lnTo>
                  <a:lnTo>
                    <a:pt x="1519491" y="715010"/>
                  </a:lnTo>
                  <a:lnTo>
                    <a:pt x="1486928" y="678522"/>
                  </a:lnTo>
                  <a:lnTo>
                    <a:pt x="1475143" y="661695"/>
                  </a:lnTo>
                  <a:lnTo>
                    <a:pt x="1467002" y="642366"/>
                  </a:lnTo>
                  <a:lnTo>
                    <a:pt x="1463979" y="619125"/>
                  </a:lnTo>
                  <a:lnTo>
                    <a:pt x="1465605" y="603542"/>
                  </a:lnTo>
                  <a:lnTo>
                    <a:pt x="1470774" y="592632"/>
                  </a:lnTo>
                  <a:lnTo>
                    <a:pt x="1479892" y="586219"/>
                  </a:lnTo>
                  <a:lnTo>
                    <a:pt x="1493367" y="584123"/>
                  </a:lnTo>
                  <a:lnTo>
                    <a:pt x="1506156" y="586308"/>
                  </a:lnTo>
                  <a:lnTo>
                    <a:pt x="1522031" y="623963"/>
                  </a:lnTo>
                  <a:lnTo>
                    <a:pt x="1522361" y="645477"/>
                  </a:lnTo>
                  <a:lnTo>
                    <a:pt x="1551355" y="645477"/>
                  </a:lnTo>
                  <a:lnTo>
                    <a:pt x="1545755" y="590664"/>
                  </a:lnTo>
                  <a:lnTo>
                    <a:pt x="1517878" y="561378"/>
                  </a:lnTo>
                  <a:lnTo>
                    <a:pt x="1493367" y="556983"/>
                  </a:lnTo>
                  <a:lnTo>
                    <a:pt x="1467535" y="561136"/>
                  </a:lnTo>
                  <a:lnTo>
                    <a:pt x="1449031" y="573112"/>
                  </a:lnTo>
                  <a:lnTo>
                    <a:pt x="1437906" y="592162"/>
                  </a:lnTo>
                  <a:lnTo>
                    <a:pt x="1434198" y="617550"/>
                  </a:lnTo>
                  <a:lnTo>
                    <a:pt x="1438275" y="651014"/>
                  </a:lnTo>
                  <a:lnTo>
                    <a:pt x="1448981" y="676986"/>
                  </a:lnTo>
                  <a:lnTo>
                    <a:pt x="1464005" y="698017"/>
                  </a:lnTo>
                  <a:lnTo>
                    <a:pt x="1481048" y="716661"/>
                  </a:lnTo>
                  <a:lnTo>
                    <a:pt x="1496974" y="734568"/>
                  </a:lnTo>
                  <a:lnTo>
                    <a:pt x="1510703" y="754900"/>
                  </a:lnTo>
                  <a:lnTo>
                    <a:pt x="1520317" y="779818"/>
                  </a:lnTo>
                  <a:lnTo>
                    <a:pt x="1523949" y="811441"/>
                  </a:lnTo>
                  <a:lnTo>
                    <a:pt x="1522031" y="828852"/>
                  </a:lnTo>
                  <a:lnTo>
                    <a:pt x="1516354" y="840689"/>
                  </a:lnTo>
                  <a:lnTo>
                    <a:pt x="1507032" y="847445"/>
                  </a:lnTo>
                  <a:lnTo>
                    <a:pt x="1494167" y="849591"/>
                  </a:lnTo>
                  <a:lnTo>
                    <a:pt x="1482521" y="848194"/>
                  </a:lnTo>
                  <a:lnTo>
                    <a:pt x="1463687" y="813409"/>
                  </a:lnTo>
                  <a:lnTo>
                    <a:pt x="1463192" y="788631"/>
                  </a:lnTo>
                  <a:lnTo>
                    <a:pt x="1434985" y="788631"/>
                  </a:lnTo>
                  <a:lnTo>
                    <a:pt x="1436179" y="830326"/>
                  </a:lnTo>
                  <a:lnTo>
                    <a:pt x="1469631" y="872185"/>
                  </a:lnTo>
                  <a:lnTo>
                    <a:pt x="1492973" y="875550"/>
                  </a:lnTo>
                  <a:lnTo>
                    <a:pt x="1518653" y="871461"/>
                  </a:lnTo>
                  <a:lnTo>
                    <a:pt x="1537601" y="859078"/>
                  </a:lnTo>
                  <a:lnTo>
                    <a:pt x="1549323" y="838212"/>
                  </a:lnTo>
                  <a:lnTo>
                    <a:pt x="1553337" y="808685"/>
                  </a:lnTo>
                  <a:close/>
                </a:path>
              </a:pathLst>
            </a:custGeom>
            <a:solidFill>
              <a:srgbClr val="32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62">
              <a:extLst>
                <a:ext uri="{FF2B5EF4-FFF2-40B4-BE49-F238E27FC236}">
                  <a16:creationId xmlns:a16="http://schemas.microsoft.com/office/drawing/2014/main" id="{9745911F-67AD-80EE-4465-0C9F1263EF34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37293" y="5543508"/>
              <a:ext cx="172778" cy="174634"/>
            </a:xfrm>
            <a:prstGeom prst="rect">
              <a:avLst/>
            </a:prstGeom>
          </p:spPr>
        </p:pic>
        <p:sp>
          <p:nvSpPr>
            <p:cNvPr id="59" name="object 63">
              <a:extLst>
                <a:ext uri="{FF2B5EF4-FFF2-40B4-BE49-F238E27FC236}">
                  <a16:creationId xmlns:a16="http://schemas.microsoft.com/office/drawing/2014/main" id="{5A1E20DB-FEE2-B53D-7594-E3ED3A04031D}"/>
                </a:ext>
              </a:extLst>
            </p:cNvPr>
            <p:cNvSpPr/>
            <p:nvPr/>
          </p:nvSpPr>
          <p:spPr>
            <a:xfrm>
              <a:off x="6350063" y="5543746"/>
              <a:ext cx="123189" cy="174625"/>
            </a:xfrm>
            <a:custGeom>
              <a:avLst/>
              <a:gdLst/>
              <a:ahLst/>
              <a:cxnLst/>
              <a:rect l="l" t="t" r="r" b="b"/>
              <a:pathLst>
                <a:path w="123189" h="174625">
                  <a:moveTo>
                    <a:pt x="122999" y="150393"/>
                  </a:moveTo>
                  <a:lnTo>
                    <a:pt x="25450" y="150393"/>
                  </a:lnTo>
                  <a:lnTo>
                    <a:pt x="25450" y="98577"/>
                  </a:lnTo>
                  <a:lnTo>
                    <a:pt x="118313" y="98577"/>
                  </a:lnTo>
                  <a:lnTo>
                    <a:pt x="118313" y="74561"/>
                  </a:lnTo>
                  <a:lnTo>
                    <a:pt x="25450" y="74561"/>
                  </a:lnTo>
                  <a:lnTo>
                    <a:pt x="25450" y="22758"/>
                  </a:lnTo>
                  <a:lnTo>
                    <a:pt x="122123" y="22758"/>
                  </a:lnTo>
                  <a:lnTo>
                    <a:pt x="122123" y="0"/>
                  </a:lnTo>
                  <a:lnTo>
                    <a:pt x="0" y="0"/>
                  </a:lnTo>
                  <a:lnTo>
                    <a:pt x="0" y="22758"/>
                  </a:lnTo>
                  <a:lnTo>
                    <a:pt x="0" y="74561"/>
                  </a:lnTo>
                  <a:lnTo>
                    <a:pt x="0" y="98577"/>
                  </a:lnTo>
                  <a:lnTo>
                    <a:pt x="0" y="150393"/>
                  </a:lnTo>
                  <a:lnTo>
                    <a:pt x="0" y="174409"/>
                  </a:lnTo>
                  <a:lnTo>
                    <a:pt x="122999" y="174409"/>
                  </a:lnTo>
                  <a:lnTo>
                    <a:pt x="122999" y="150393"/>
                  </a:lnTo>
                  <a:close/>
                </a:path>
              </a:pathLst>
            </a:custGeom>
            <a:solidFill>
              <a:srgbClr val="32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4">
              <a:extLst>
                <a:ext uri="{FF2B5EF4-FFF2-40B4-BE49-F238E27FC236}">
                  <a16:creationId xmlns:a16="http://schemas.microsoft.com/office/drawing/2014/main" id="{44143ECA-D7C8-57DF-3CE8-EF1DBE615BC6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05474" y="5543508"/>
              <a:ext cx="142871" cy="174634"/>
            </a:xfrm>
            <a:prstGeom prst="rect">
              <a:avLst/>
            </a:prstGeom>
          </p:spPr>
        </p:pic>
        <p:sp>
          <p:nvSpPr>
            <p:cNvPr id="61" name="object 65">
              <a:extLst>
                <a:ext uri="{FF2B5EF4-FFF2-40B4-BE49-F238E27FC236}">
                  <a16:creationId xmlns:a16="http://schemas.microsoft.com/office/drawing/2014/main" id="{AC09D055-642D-3B22-93E1-88756A8471AB}"/>
                </a:ext>
              </a:extLst>
            </p:cNvPr>
            <p:cNvSpPr/>
            <p:nvPr/>
          </p:nvSpPr>
          <p:spPr>
            <a:xfrm>
              <a:off x="6678068" y="5543506"/>
              <a:ext cx="26670" cy="175260"/>
            </a:xfrm>
            <a:custGeom>
              <a:avLst/>
              <a:gdLst/>
              <a:ahLst/>
              <a:cxnLst/>
              <a:rect l="l" t="t" r="r" b="b"/>
              <a:pathLst>
                <a:path w="26670" h="175260">
                  <a:moveTo>
                    <a:pt x="26346" y="174634"/>
                  </a:moveTo>
                  <a:lnTo>
                    <a:pt x="0" y="174634"/>
                  </a:lnTo>
                  <a:lnTo>
                    <a:pt x="0" y="0"/>
                  </a:lnTo>
                  <a:lnTo>
                    <a:pt x="26346" y="0"/>
                  </a:lnTo>
                  <a:lnTo>
                    <a:pt x="26346" y="174634"/>
                  </a:lnTo>
                  <a:close/>
                </a:path>
              </a:pathLst>
            </a:custGeom>
            <a:solidFill>
              <a:srgbClr val="32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6">
              <a:extLst>
                <a:ext uri="{FF2B5EF4-FFF2-40B4-BE49-F238E27FC236}">
                  <a16:creationId xmlns:a16="http://schemas.microsoft.com/office/drawing/2014/main" id="{8AF35970-E288-8C8D-E5DE-4BA6315E4D87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34776" y="5541076"/>
              <a:ext cx="329081" cy="179265"/>
            </a:xfrm>
            <a:prstGeom prst="rect">
              <a:avLst/>
            </a:prstGeom>
          </p:spPr>
        </p:pic>
        <p:sp>
          <p:nvSpPr>
            <p:cNvPr id="63" name="object 67">
              <a:extLst>
                <a:ext uri="{FF2B5EF4-FFF2-40B4-BE49-F238E27FC236}">
                  <a16:creationId xmlns:a16="http://schemas.microsoft.com/office/drawing/2014/main" id="{CD90B1E6-F910-3FD2-1753-A9AAC9A322E7}"/>
                </a:ext>
              </a:extLst>
            </p:cNvPr>
            <p:cNvSpPr/>
            <p:nvPr/>
          </p:nvSpPr>
          <p:spPr>
            <a:xfrm>
              <a:off x="7085292" y="5543746"/>
              <a:ext cx="116839" cy="174625"/>
            </a:xfrm>
            <a:custGeom>
              <a:avLst/>
              <a:gdLst/>
              <a:ahLst/>
              <a:cxnLst/>
              <a:rect l="l" t="t" r="r" b="b"/>
              <a:pathLst>
                <a:path w="116840" h="174625">
                  <a:moveTo>
                    <a:pt x="116751" y="151650"/>
                  </a:moveTo>
                  <a:lnTo>
                    <a:pt x="26111" y="151650"/>
                  </a:lnTo>
                  <a:lnTo>
                    <a:pt x="26111" y="0"/>
                  </a:lnTo>
                  <a:lnTo>
                    <a:pt x="0" y="0"/>
                  </a:lnTo>
                  <a:lnTo>
                    <a:pt x="0" y="151650"/>
                  </a:lnTo>
                  <a:lnTo>
                    <a:pt x="0" y="174409"/>
                  </a:lnTo>
                  <a:lnTo>
                    <a:pt x="116751" y="174409"/>
                  </a:lnTo>
                  <a:lnTo>
                    <a:pt x="116751" y="151650"/>
                  </a:lnTo>
                  <a:close/>
                </a:path>
              </a:pathLst>
            </a:custGeom>
            <a:solidFill>
              <a:srgbClr val="32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8">
              <a:extLst>
                <a:ext uri="{FF2B5EF4-FFF2-40B4-BE49-F238E27FC236}">
                  <a16:creationId xmlns:a16="http://schemas.microsoft.com/office/drawing/2014/main" id="{DEF3A671-B973-B046-19B8-887A5BFFF64E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54926" y="5798769"/>
              <a:ext cx="269560" cy="108448"/>
            </a:xfrm>
            <a:prstGeom prst="rect">
              <a:avLst/>
            </a:prstGeom>
          </p:spPr>
        </p:pic>
        <p:pic>
          <p:nvPicPr>
            <p:cNvPr id="65" name="object 69">
              <a:extLst>
                <a:ext uri="{FF2B5EF4-FFF2-40B4-BE49-F238E27FC236}">
                  <a16:creationId xmlns:a16="http://schemas.microsoft.com/office/drawing/2014/main" id="{73063EB2-4EE6-525B-50BA-2BDC3DDA97D9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55950" y="5798909"/>
              <a:ext cx="394624" cy="108308"/>
            </a:xfrm>
            <a:prstGeom prst="rect">
              <a:avLst/>
            </a:prstGeom>
          </p:spPr>
        </p:pic>
        <p:pic>
          <p:nvPicPr>
            <p:cNvPr id="66" name="object 70">
              <a:extLst>
                <a:ext uri="{FF2B5EF4-FFF2-40B4-BE49-F238E27FC236}">
                  <a16:creationId xmlns:a16="http://schemas.microsoft.com/office/drawing/2014/main" id="{0481741B-14DF-0833-2C8D-E845AE91418B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85277" y="5798769"/>
              <a:ext cx="414418" cy="108448"/>
            </a:xfrm>
            <a:prstGeom prst="rect">
              <a:avLst/>
            </a:prstGeom>
          </p:spPr>
        </p:pic>
        <p:pic>
          <p:nvPicPr>
            <p:cNvPr id="67" name="object 71">
              <a:extLst>
                <a:ext uri="{FF2B5EF4-FFF2-40B4-BE49-F238E27FC236}">
                  <a16:creationId xmlns:a16="http://schemas.microsoft.com/office/drawing/2014/main" id="{86900395-F111-EC93-9590-98AF4D5EC585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28451" y="5798769"/>
              <a:ext cx="451258" cy="108448"/>
            </a:xfrm>
            <a:prstGeom prst="rect">
              <a:avLst/>
            </a:prstGeom>
          </p:spPr>
        </p:pic>
        <p:sp>
          <p:nvSpPr>
            <p:cNvPr id="68" name="object 72">
              <a:extLst>
                <a:ext uri="{FF2B5EF4-FFF2-40B4-BE49-F238E27FC236}">
                  <a16:creationId xmlns:a16="http://schemas.microsoft.com/office/drawing/2014/main" id="{9A8D9012-5F7E-7EF4-A476-3DF045C82773}"/>
                </a:ext>
              </a:extLst>
            </p:cNvPr>
            <p:cNvSpPr/>
            <p:nvPr/>
          </p:nvSpPr>
          <p:spPr>
            <a:xfrm>
              <a:off x="6026416" y="5977057"/>
              <a:ext cx="1277620" cy="179070"/>
            </a:xfrm>
            <a:custGeom>
              <a:avLst/>
              <a:gdLst/>
              <a:ahLst/>
              <a:cxnLst/>
              <a:rect l="l" t="t" r="r" b="b"/>
              <a:pathLst>
                <a:path w="1277620" h="179070">
                  <a:moveTo>
                    <a:pt x="134162" y="154292"/>
                  </a:moveTo>
                  <a:lnTo>
                    <a:pt x="39954" y="154292"/>
                  </a:lnTo>
                  <a:lnTo>
                    <a:pt x="73152" y="133515"/>
                  </a:lnTo>
                  <a:lnTo>
                    <a:pt x="101219" y="110299"/>
                  </a:lnTo>
                  <a:lnTo>
                    <a:pt x="120865" y="84594"/>
                  </a:lnTo>
                  <a:lnTo>
                    <a:pt x="128816" y="56362"/>
                  </a:lnTo>
                  <a:lnTo>
                    <a:pt x="129260" y="49072"/>
                  </a:lnTo>
                  <a:lnTo>
                    <a:pt x="129032" y="46418"/>
                  </a:lnTo>
                  <a:lnTo>
                    <a:pt x="125145" y="28816"/>
                  </a:lnTo>
                  <a:lnTo>
                    <a:pt x="114312" y="14008"/>
                  </a:lnTo>
                  <a:lnTo>
                    <a:pt x="95262" y="3810"/>
                  </a:lnTo>
                  <a:lnTo>
                    <a:pt x="66763" y="0"/>
                  </a:lnTo>
                  <a:lnTo>
                    <a:pt x="38722" y="3644"/>
                  </a:lnTo>
                  <a:lnTo>
                    <a:pt x="19227" y="13373"/>
                  </a:lnTo>
                  <a:lnTo>
                    <a:pt x="7327" y="27419"/>
                  </a:lnTo>
                  <a:lnTo>
                    <a:pt x="2019" y="43992"/>
                  </a:lnTo>
                  <a:lnTo>
                    <a:pt x="1562" y="57696"/>
                  </a:lnTo>
                  <a:lnTo>
                    <a:pt x="27228" y="57696"/>
                  </a:lnTo>
                  <a:lnTo>
                    <a:pt x="27228" y="50622"/>
                  </a:lnTo>
                  <a:lnTo>
                    <a:pt x="27470" y="48412"/>
                  </a:lnTo>
                  <a:lnTo>
                    <a:pt x="30556" y="38569"/>
                  </a:lnTo>
                  <a:lnTo>
                    <a:pt x="37452" y="30480"/>
                  </a:lnTo>
                  <a:lnTo>
                    <a:pt x="48615" y="25006"/>
                  </a:lnTo>
                  <a:lnTo>
                    <a:pt x="64516" y="22987"/>
                  </a:lnTo>
                  <a:lnTo>
                    <a:pt x="80911" y="25107"/>
                  </a:lnTo>
                  <a:lnTo>
                    <a:pt x="92176" y="30975"/>
                  </a:lnTo>
                  <a:lnTo>
                    <a:pt x="98704" y="39878"/>
                  </a:lnTo>
                  <a:lnTo>
                    <a:pt x="100914" y="51066"/>
                  </a:lnTo>
                  <a:lnTo>
                    <a:pt x="100914" y="55702"/>
                  </a:lnTo>
                  <a:lnTo>
                    <a:pt x="93306" y="82892"/>
                  </a:lnTo>
                  <a:lnTo>
                    <a:pt x="72720" y="107048"/>
                  </a:lnTo>
                  <a:lnTo>
                    <a:pt x="41008" y="130124"/>
                  </a:lnTo>
                  <a:lnTo>
                    <a:pt x="0" y="154076"/>
                  </a:lnTo>
                  <a:lnTo>
                    <a:pt x="0" y="176618"/>
                  </a:lnTo>
                  <a:lnTo>
                    <a:pt x="134162" y="176618"/>
                  </a:lnTo>
                  <a:lnTo>
                    <a:pt x="134162" y="154292"/>
                  </a:lnTo>
                  <a:close/>
                </a:path>
                <a:path w="1277620" h="179070">
                  <a:moveTo>
                    <a:pt x="284200" y="89306"/>
                  </a:moveTo>
                  <a:lnTo>
                    <a:pt x="280860" y="44208"/>
                  </a:lnTo>
                  <a:lnTo>
                    <a:pt x="257289" y="11112"/>
                  </a:lnTo>
                  <a:lnTo>
                    <a:pt x="257289" y="79819"/>
                  </a:lnTo>
                  <a:lnTo>
                    <a:pt x="257213" y="99453"/>
                  </a:lnTo>
                  <a:lnTo>
                    <a:pt x="249301" y="141490"/>
                  </a:lnTo>
                  <a:lnTo>
                    <a:pt x="215900" y="156514"/>
                  </a:lnTo>
                  <a:lnTo>
                    <a:pt x="201422" y="154914"/>
                  </a:lnTo>
                  <a:lnTo>
                    <a:pt x="175679" y="122135"/>
                  </a:lnTo>
                  <a:lnTo>
                    <a:pt x="173697" y="89306"/>
                  </a:lnTo>
                  <a:lnTo>
                    <a:pt x="173837" y="79819"/>
                  </a:lnTo>
                  <a:lnTo>
                    <a:pt x="180263" y="38493"/>
                  </a:lnTo>
                  <a:lnTo>
                    <a:pt x="215671" y="22542"/>
                  </a:lnTo>
                  <a:lnTo>
                    <a:pt x="230759" y="24460"/>
                  </a:lnTo>
                  <a:lnTo>
                    <a:pt x="256095" y="57746"/>
                  </a:lnTo>
                  <a:lnTo>
                    <a:pt x="257289" y="79819"/>
                  </a:lnTo>
                  <a:lnTo>
                    <a:pt x="257289" y="11112"/>
                  </a:lnTo>
                  <a:lnTo>
                    <a:pt x="241147" y="3340"/>
                  </a:lnTo>
                  <a:lnTo>
                    <a:pt x="215900" y="0"/>
                  </a:lnTo>
                  <a:lnTo>
                    <a:pt x="190677" y="3124"/>
                  </a:lnTo>
                  <a:lnTo>
                    <a:pt x="157886" y="25920"/>
                  </a:lnTo>
                  <a:lnTo>
                    <a:pt x="147637" y="65570"/>
                  </a:lnTo>
                  <a:lnTo>
                    <a:pt x="147231" y="76568"/>
                  </a:lnTo>
                  <a:lnTo>
                    <a:pt x="147345" y="100393"/>
                  </a:lnTo>
                  <a:lnTo>
                    <a:pt x="160108" y="155117"/>
                  </a:lnTo>
                  <a:lnTo>
                    <a:pt x="215671" y="178612"/>
                  </a:lnTo>
                  <a:lnTo>
                    <a:pt x="239204" y="176047"/>
                  </a:lnTo>
                  <a:lnTo>
                    <a:pt x="271056" y="154825"/>
                  </a:lnTo>
                  <a:lnTo>
                    <a:pt x="283032" y="114096"/>
                  </a:lnTo>
                  <a:lnTo>
                    <a:pt x="283908" y="101244"/>
                  </a:lnTo>
                  <a:lnTo>
                    <a:pt x="284200" y="89306"/>
                  </a:lnTo>
                  <a:close/>
                </a:path>
                <a:path w="1277620" h="179070">
                  <a:moveTo>
                    <a:pt x="433578" y="154292"/>
                  </a:moveTo>
                  <a:lnTo>
                    <a:pt x="339369" y="154292"/>
                  </a:lnTo>
                  <a:lnTo>
                    <a:pt x="372554" y="133515"/>
                  </a:lnTo>
                  <a:lnTo>
                    <a:pt x="400621" y="110299"/>
                  </a:lnTo>
                  <a:lnTo>
                    <a:pt x="420268" y="84594"/>
                  </a:lnTo>
                  <a:lnTo>
                    <a:pt x="428218" y="56362"/>
                  </a:lnTo>
                  <a:lnTo>
                    <a:pt x="428663" y="49072"/>
                  </a:lnTo>
                  <a:lnTo>
                    <a:pt x="428434" y="46418"/>
                  </a:lnTo>
                  <a:lnTo>
                    <a:pt x="424548" y="28816"/>
                  </a:lnTo>
                  <a:lnTo>
                    <a:pt x="413715" y="14008"/>
                  </a:lnTo>
                  <a:lnTo>
                    <a:pt x="394665" y="3810"/>
                  </a:lnTo>
                  <a:lnTo>
                    <a:pt x="366166" y="0"/>
                  </a:lnTo>
                  <a:lnTo>
                    <a:pt x="338124" y="3644"/>
                  </a:lnTo>
                  <a:lnTo>
                    <a:pt x="318643" y="13373"/>
                  </a:lnTo>
                  <a:lnTo>
                    <a:pt x="306730" y="27419"/>
                  </a:lnTo>
                  <a:lnTo>
                    <a:pt x="301421" y="43992"/>
                  </a:lnTo>
                  <a:lnTo>
                    <a:pt x="300977" y="57696"/>
                  </a:lnTo>
                  <a:lnTo>
                    <a:pt x="326631" y="57696"/>
                  </a:lnTo>
                  <a:lnTo>
                    <a:pt x="326631" y="50622"/>
                  </a:lnTo>
                  <a:lnTo>
                    <a:pt x="326872" y="48412"/>
                  </a:lnTo>
                  <a:lnTo>
                    <a:pt x="329958" y="38569"/>
                  </a:lnTo>
                  <a:lnTo>
                    <a:pt x="336854" y="30480"/>
                  </a:lnTo>
                  <a:lnTo>
                    <a:pt x="348018" y="25006"/>
                  </a:lnTo>
                  <a:lnTo>
                    <a:pt x="363918" y="22987"/>
                  </a:lnTo>
                  <a:lnTo>
                    <a:pt x="380314" y="25107"/>
                  </a:lnTo>
                  <a:lnTo>
                    <a:pt x="391579" y="30975"/>
                  </a:lnTo>
                  <a:lnTo>
                    <a:pt x="398106" y="39878"/>
                  </a:lnTo>
                  <a:lnTo>
                    <a:pt x="400316" y="51066"/>
                  </a:lnTo>
                  <a:lnTo>
                    <a:pt x="400316" y="55702"/>
                  </a:lnTo>
                  <a:lnTo>
                    <a:pt x="392709" y="82892"/>
                  </a:lnTo>
                  <a:lnTo>
                    <a:pt x="372122" y="107048"/>
                  </a:lnTo>
                  <a:lnTo>
                    <a:pt x="340410" y="130124"/>
                  </a:lnTo>
                  <a:lnTo>
                    <a:pt x="299415" y="154076"/>
                  </a:lnTo>
                  <a:lnTo>
                    <a:pt x="299415" y="176618"/>
                  </a:lnTo>
                  <a:lnTo>
                    <a:pt x="433578" y="176618"/>
                  </a:lnTo>
                  <a:lnTo>
                    <a:pt x="433578" y="154292"/>
                  </a:lnTo>
                  <a:close/>
                </a:path>
                <a:path w="1277620" h="179070">
                  <a:moveTo>
                    <a:pt x="580986" y="124841"/>
                  </a:moveTo>
                  <a:lnTo>
                    <a:pt x="555625" y="85801"/>
                  </a:lnTo>
                  <a:lnTo>
                    <a:pt x="545439" y="83108"/>
                  </a:lnTo>
                  <a:lnTo>
                    <a:pt x="552615" y="80378"/>
                  </a:lnTo>
                  <a:lnTo>
                    <a:pt x="573227" y="47993"/>
                  </a:lnTo>
                  <a:lnTo>
                    <a:pt x="572897" y="39039"/>
                  </a:lnTo>
                  <a:lnTo>
                    <a:pt x="535952" y="1993"/>
                  </a:lnTo>
                  <a:lnTo>
                    <a:pt x="513969" y="0"/>
                  </a:lnTo>
                  <a:lnTo>
                    <a:pt x="490639" y="2400"/>
                  </a:lnTo>
                  <a:lnTo>
                    <a:pt x="454139" y="33820"/>
                  </a:lnTo>
                  <a:lnTo>
                    <a:pt x="451891" y="48196"/>
                  </a:lnTo>
                  <a:lnTo>
                    <a:pt x="451891" y="54597"/>
                  </a:lnTo>
                  <a:lnTo>
                    <a:pt x="476453" y="54597"/>
                  </a:lnTo>
                  <a:lnTo>
                    <a:pt x="476681" y="45758"/>
                  </a:lnTo>
                  <a:lnTo>
                    <a:pt x="477812" y="41554"/>
                  </a:lnTo>
                  <a:lnTo>
                    <a:pt x="481291" y="33756"/>
                  </a:lnTo>
                  <a:lnTo>
                    <a:pt x="488010" y="27597"/>
                  </a:lnTo>
                  <a:lnTo>
                    <a:pt x="498322" y="23558"/>
                  </a:lnTo>
                  <a:lnTo>
                    <a:pt x="512610" y="22098"/>
                  </a:lnTo>
                  <a:lnTo>
                    <a:pt x="525932" y="23317"/>
                  </a:lnTo>
                  <a:lnTo>
                    <a:pt x="547395" y="51117"/>
                  </a:lnTo>
                  <a:lnTo>
                    <a:pt x="546214" y="58153"/>
                  </a:lnTo>
                  <a:lnTo>
                    <a:pt x="514413" y="75603"/>
                  </a:lnTo>
                  <a:lnTo>
                    <a:pt x="481139" y="75603"/>
                  </a:lnTo>
                  <a:lnTo>
                    <a:pt x="481139" y="97040"/>
                  </a:lnTo>
                  <a:lnTo>
                    <a:pt x="516191" y="97040"/>
                  </a:lnTo>
                  <a:lnTo>
                    <a:pt x="529043" y="97828"/>
                  </a:lnTo>
                  <a:lnTo>
                    <a:pt x="538962" y="100495"/>
                  </a:lnTo>
                  <a:lnTo>
                    <a:pt x="546201" y="105537"/>
                  </a:lnTo>
                  <a:lnTo>
                    <a:pt x="551014" y="113398"/>
                  </a:lnTo>
                  <a:lnTo>
                    <a:pt x="554367" y="121132"/>
                  </a:lnTo>
                  <a:lnTo>
                    <a:pt x="554151" y="129527"/>
                  </a:lnTo>
                  <a:lnTo>
                    <a:pt x="511949" y="157607"/>
                  </a:lnTo>
                  <a:lnTo>
                    <a:pt x="498259" y="156527"/>
                  </a:lnTo>
                  <a:lnTo>
                    <a:pt x="471766" y="122682"/>
                  </a:lnTo>
                  <a:lnTo>
                    <a:pt x="445871" y="122682"/>
                  </a:lnTo>
                  <a:lnTo>
                    <a:pt x="458609" y="161632"/>
                  </a:lnTo>
                  <a:lnTo>
                    <a:pt x="511505" y="178612"/>
                  </a:lnTo>
                  <a:lnTo>
                    <a:pt x="537425" y="176072"/>
                  </a:lnTo>
                  <a:lnTo>
                    <a:pt x="557466" y="168770"/>
                  </a:lnTo>
                  <a:lnTo>
                    <a:pt x="571436" y="157162"/>
                  </a:lnTo>
                  <a:lnTo>
                    <a:pt x="579145" y="141681"/>
                  </a:lnTo>
                  <a:lnTo>
                    <a:pt x="580732" y="133184"/>
                  </a:lnTo>
                  <a:lnTo>
                    <a:pt x="580986" y="124841"/>
                  </a:lnTo>
                  <a:close/>
                </a:path>
                <a:path w="1277620" h="179070">
                  <a:moveTo>
                    <a:pt x="687006" y="82905"/>
                  </a:moveTo>
                  <a:lnTo>
                    <a:pt x="591451" y="82905"/>
                  </a:lnTo>
                  <a:lnTo>
                    <a:pt x="591451" y="107213"/>
                  </a:lnTo>
                  <a:lnTo>
                    <a:pt x="687006" y="107213"/>
                  </a:lnTo>
                  <a:lnTo>
                    <a:pt x="687006" y="82905"/>
                  </a:lnTo>
                  <a:close/>
                </a:path>
                <a:path w="1277620" h="179070">
                  <a:moveTo>
                    <a:pt x="829881" y="154292"/>
                  </a:moveTo>
                  <a:lnTo>
                    <a:pt x="735685" y="154292"/>
                  </a:lnTo>
                  <a:lnTo>
                    <a:pt x="768870" y="133515"/>
                  </a:lnTo>
                  <a:lnTo>
                    <a:pt x="796937" y="110299"/>
                  </a:lnTo>
                  <a:lnTo>
                    <a:pt x="816584" y="84594"/>
                  </a:lnTo>
                  <a:lnTo>
                    <a:pt x="824534" y="56362"/>
                  </a:lnTo>
                  <a:lnTo>
                    <a:pt x="824966" y="49072"/>
                  </a:lnTo>
                  <a:lnTo>
                    <a:pt x="824763" y="46418"/>
                  </a:lnTo>
                  <a:lnTo>
                    <a:pt x="820864" y="28816"/>
                  </a:lnTo>
                  <a:lnTo>
                    <a:pt x="810031" y="14008"/>
                  </a:lnTo>
                  <a:lnTo>
                    <a:pt x="790981" y="3810"/>
                  </a:lnTo>
                  <a:lnTo>
                    <a:pt x="762482" y="0"/>
                  </a:lnTo>
                  <a:lnTo>
                    <a:pt x="734428" y="3644"/>
                  </a:lnTo>
                  <a:lnTo>
                    <a:pt x="714946" y="13373"/>
                  </a:lnTo>
                  <a:lnTo>
                    <a:pt x="703046" y="27419"/>
                  </a:lnTo>
                  <a:lnTo>
                    <a:pt x="697725" y="43992"/>
                  </a:lnTo>
                  <a:lnTo>
                    <a:pt x="697280" y="57696"/>
                  </a:lnTo>
                  <a:lnTo>
                    <a:pt x="722960" y="57696"/>
                  </a:lnTo>
                  <a:lnTo>
                    <a:pt x="722960" y="50622"/>
                  </a:lnTo>
                  <a:lnTo>
                    <a:pt x="723188" y="48412"/>
                  </a:lnTo>
                  <a:lnTo>
                    <a:pt x="726274" y="38569"/>
                  </a:lnTo>
                  <a:lnTo>
                    <a:pt x="733171" y="30480"/>
                  </a:lnTo>
                  <a:lnTo>
                    <a:pt x="744347" y="25006"/>
                  </a:lnTo>
                  <a:lnTo>
                    <a:pt x="760247" y="22987"/>
                  </a:lnTo>
                  <a:lnTo>
                    <a:pt x="776643" y="25107"/>
                  </a:lnTo>
                  <a:lnTo>
                    <a:pt x="787895" y="30975"/>
                  </a:lnTo>
                  <a:lnTo>
                    <a:pt x="794423" y="39878"/>
                  </a:lnTo>
                  <a:lnTo>
                    <a:pt x="796632" y="51066"/>
                  </a:lnTo>
                  <a:lnTo>
                    <a:pt x="796632" y="55702"/>
                  </a:lnTo>
                  <a:lnTo>
                    <a:pt x="789025" y="82892"/>
                  </a:lnTo>
                  <a:lnTo>
                    <a:pt x="768451" y="107048"/>
                  </a:lnTo>
                  <a:lnTo>
                    <a:pt x="736727" y="130124"/>
                  </a:lnTo>
                  <a:lnTo>
                    <a:pt x="695718" y="154076"/>
                  </a:lnTo>
                  <a:lnTo>
                    <a:pt x="695718" y="176618"/>
                  </a:lnTo>
                  <a:lnTo>
                    <a:pt x="829881" y="176618"/>
                  </a:lnTo>
                  <a:lnTo>
                    <a:pt x="829881" y="154292"/>
                  </a:lnTo>
                  <a:close/>
                </a:path>
                <a:path w="1277620" h="179070">
                  <a:moveTo>
                    <a:pt x="979919" y="89306"/>
                  </a:moveTo>
                  <a:lnTo>
                    <a:pt x="976591" y="44208"/>
                  </a:lnTo>
                  <a:lnTo>
                    <a:pt x="953020" y="11112"/>
                  </a:lnTo>
                  <a:lnTo>
                    <a:pt x="953020" y="79819"/>
                  </a:lnTo>
                  <a:lnTo>
                    <a:pt x="952931" y="99453"/>
                  </a:lnTo>
                  <a:lnTo>
                    <a:pt x="945019" y="141490"/>
                  </a:lnTo>
                  <a:lnTo>
                    <a:pt x="911631" y="156514"/>
                  </a:lnTo>
                  <a:lnTo>
                    <a:pt x="897140" y="154914"/>
                  </a:lnTo>
                  <a:lnTo>
                    <a:pt x="871410" y="122135"/>
                  </a:lnTo>
                  <a:lnTo>
                    <a:pt x="869429" y="89306"/>
                  </a:lnTo>
                  <a:lnTo>
                    <a:pt x="869556" y="79819"/>
                  </a:lnTo>
                  <a:lnTo>
                    <a:pt x="875982" y="38493"/>
                  </a:lnTo>
                  <a:lnTo>
                    <a:pt x="911390" y="22542"/>
                  </a:lnTo>
                  <a:lnTo>
                    <a:pt x="926477" y="24460"/>
                  </a:lnTo>
                  <a:lnTo>
                    <a:pt x="951826" y="57746"/>
                  </a:lnTo>
                  <a:lnTo>
                    <a:pt x="953020" y="79819"/>
                  </a:lnTo>
                  <a:lnTo>
                    <a:pt x="953020" y="11112"/>
                  </a:lnTo>
                  <a:lnTo>
                    <a:pt x="936866" y="3340"/>
                  </a:lnTo>
                  <a:lnTo>
                    <a:pt x="911631" y="0"/>
                  </a:lnTo>
                  <a:lnTo>
                    <a:pt x="886396" y="3124"/>
                  </a:lnTo>
                  <a:lnTo>
                    <a:pt x="853605" y="25920"/>
                  </a:lnTo>
                  <a:lnTo>
                    <a:pt x="843356" y="65570"/>
                  </a:lnTo>
                  <a:lnTo>
                    <a:pt x="842949" y="76568"/>
                  </a:lnTo>
                  <a:lnTo>
                    <a:pt x="843076" y="100393"/>
                  </a:lnTo>
                  <a:lnTo>
                    <a:pt x="855827" y="155117"/>
                  </a:lnTo>
                  <a:lnTo>
                    <a:pt x="911390" y="178612"/>
                  </a:lnTo>
                  <a:lnTo>
                    <a:pt x="934935" y="176047"/>
                  </a:lnTo>
                  <a:lnTo>
                    <a:pt x="966774" y="154825"/>
                  </a:lnTo>
                  <a:lnTo>
                    <a:pt x="978750" y="114096"/>
                  </a:lnTo>
                  <a:lnTo>
                    <a:pt x="979627" y="101244"/>
                  </a:lnTo>
                  <a:lnTo>
                    <a:pt x="979919" y="89306"/>
                  </a:lnTo>
                  <a:close/>
                </a:path>
                <a:path w="1277620" h="179070">
                  <a:moveTo>
                    <a:pt x="1129296" y="154292"/>
                  </a:moveTo>
                  <a:lnTo>
                    <a:pt x="1035088" y="154292"/>
                  </a:lnTo>
                  <a:lnTo>
                    <a:pt x="1068285" y="133515"/>
                  </a:lnTo>
                  <a:lnTo>
                    <a:pt x="1096340" y="110299"/>
                  </a:lnTo>
                  <a:lnTo>
                    <a:pt x="1115999" y="84594"/>
                  </a:lnTo>
                  <a:lnTo>
                    <a:pt x="1123950" y="56362"/>
                  </a:lnTo>
                  <a:lnTo>
                    <a:pt x="1124381" y="49072"/>
                  </a:lnTo>
                  <a:lnTo>
                    <a:pt x="1124165" y="46418"/>
                  </a:lnTo>
                  <a:lnTo>
                    <a:pt x="1120279" y="28816"/>
                  </a:lnTo>
                  <a:lnTo>
                    <a:pt x="1109433" y="14008"/>
                  </a:lnTo>
                  <a:lnTo>
                    <a:pt x="1090396" y="3810"/>
                  </a:lnTo>
                  <a:lnTo>
                    <a:pt x="1061885" y="0"/>
                  </a:lnTo>
                  <a:lnTo>
                    <a:pt x="1033843" y="3644"/>
                  </a:lnTo>
                  <a:lnTo>
                    <a:pt x="1014361" y="13373"/>
                  </a:lnTo>
                  <a:lnTo>
                    <a:pt x="1002449" y="27419"/>
                  </a:lnTo>
                  <a:lnTo>
                    <a:pt x="997140" y="43992"/>
                  </a:lnTo>
                  <a:lnTo>
                    <a:pt x="996696" y="57696"/>
                  </a:lnTo>
                  <a:lnTo>
                    <a:pt x="1022362" y="57696"/>
                  </a:lnTo>
                  <a:lnTo>
                    <a:pt x="1022362" y="50622"/>
                  </a:lnTo>
                  <a:lnTo>
                    <a:pt x="1022591" y="48412"/>
                  </a:lnTo>
                  <a:lnTo>
                    <a:pt x="1025677" y="38569"/>
                  </a:lnTo>
                  <a:lnTo>
                    <a:pt x="1032573" y="30480"/>
                  </a:lnTo>
                  <a:lnTo>
                    <a:pt x="1043749" y="25006"/>
                  </a:lnTo>
                  <a:lnTo>
                    <a:pt x="1059649" y="22987"/>
                  </a:lnTo>
                  <a:lnTo>
                    <a:pt x="1076032" y="25107"/>
                  </a:lnTo>
                  <a:lnTo>
                    <a:pt x="1087297" y="30975"/>
                  </a:lnTo>
                  <a:lnTo>
                    <a:pt x="1093838" y="39878"/>
                  </a:lnTo>
                  <a:lnTo>
                    <a:pt x="1096035" y="51066"/>
                  </a:lnTo>
                  <a:lnTo>
                    <a:pt x="1096035" y="55702"/>
                  </a:lnTo>
                  <a:lnTo>
                    <a:pt x="1088428" y="82892"/>
                  </a:lnTo>
                  <a:lnTo>
                    <a:pt x="1067854" y="107048"/>
                  </a:lnTo>
                  <a:lnTo>
                    <a:pt x="1036142" y="130124"/>
                  </a:lnTo>
                  <a:lnTo>
                    <a:pt x="995133" y="154076"/>
                  </a:lnTo>
                  <a:lnTo>
                    <a:pt x="995133" y="176618"/>
                  </a:lnTo>
                  <a:lnTo>
                    <a:pt x="1129296" y="176618"/>
                  </a:lnTo>
                  <a:lnTo>
                    <a:pt x="1129296" y="154292"/>
                  </a:lnTo>
                  <a:close/>
                </a:path>
                <a:path w="1277620" h="179070">
                  <a:moveTo>
                    <a:pt x="1277099" y="114058"/>
                  </a:moveTo>
                  <a:lnTo>
                    <a:pt x="1250086" y="114058"/>
                  </a:lnTo>
                  <a:lnTo>
                    <a:pt x="1250086" y="32931"/>
                  </a:lnTo>
                  <a:lnTo>
                    <a:pt x="1250086" y="444"/>
                  </a:lnTo>
                  <a:lnTo>
                    <a:pt x="1225308" y="444"/>
                  </a:lnTo>
                  <a:lnTo>
                    <a:pt x="1225308" y="32931"/>
                  </a:lnTo>
                  <a:lnTo>
                    <a:pt x="1225308" y="114058"/>
                  </a:lnTo>
                  <a:lnTo>
                    <a:pt x="1161897" y="114058"/>
                  </a:lnTo>
                  <a:lnTo>
                    <a:pt x="1225308" y="32931"/>
                  </a:lnTo>
                  <a:lnTo>
                    <a:pt x="1225308" y="444"/>
                  </a:lnTo>
                  <a:lnTo>
                    <a:pt x="1224419" y="444"/>
                  </a:lnTo>
                  <a:lnTo>
                    <a:pt x="1136243" y="111848"/>
                  </a:lnTo>
                  <a:lnTo>
                    <a:pt x="1136243" y="136398"/>
                  </a:lnTo>
                  <a:lnTo>
                    <a:pt x="1225308" y="136398"/>
                  </a:lnTo>
                  <a:lnTo>
                    <a:pt x="1225308" y="176618"/>
                  </a:lnTo>
                  <a:lnTo>
                    <a:pt x="1250086" y="176618"/>
                  </a:lnTo>
                  <a:lnTo>
                    <a:pt x="1250086" y="136398"/>
                  </a:lnTo>
                  <a:lnTo>
                    <a:pt x="1277099" y="136398"/>
                  </a:lnTo>
                  <a:lnTo>
                    <a:pt x="1277099" y="114058"/>
                  </a:lnTo>
                  <a:close/>
                </a:path>
              </a:pathLst>
            </a:custGeom>
            <a:solidFill>
              <a:srgbClr val="A1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E07B317-B04D-B923-9F37-EC8797C536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02788" y="3461261"/>
            <a:ext cx="3270250" cy="669414"/>
          </a:xfrm>
        </p:spPr>
        <p:txBody>
          <a:bodyPr/>
          <a:lstStyle>
            <a:lvl1pPr>
              <a:defRPr sz="4350" b="1" i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28th</a:t>
            </a:r>
          </a:p>
        </p:txBody>
      </p:sp>
      <p:sp>
        <p:nvSpPr>
          <p:cNvPr id="2" name="Text Placeholder 71">
            <a:extLst>
              <a:ext uri="{FF2B5EF4-FFF2-40B4-BE49-F238E27FC236}">
                <a16:creationId xmlns:a16="http://schemas.microsoft.com/office/drawing/2014/main" id="{9E85CB8A-EF90-1617-3899-788FAFF93F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44583" y="3461261"/>
            <a:ext cx="1385965" cy="669414"/>
          </a:xfrm>
        </p:spPr>
        <p:txBody>
          <a:bodyPr/>
          <a:lstStyle>
            <a:lvl1pPr>
              <a:defRPr sz="4350" b="1" i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7</a:t>
            </a:r>
          </a:p>
        </p:txBody>
      </p:sp>
      <p:sp>
        <p:nvSpPr>
          <p:cNvPr id="4" name="Text Placeholder 71">
            <a:extLst>
              <a:ext uri="{FF2B5EF4-FFF2-40B4-BE49-F238E27FC236}">
                <a16:creationId xmlns:a16="http://schemas.microsoft.com/office/drawing/2014/main" id="{4E03F7A9-C396-2293-6C4E-70E44E454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02788" y="5356968"/>
            <a:ext cx="3270250" cy="669414"/>
          </a:xfrm>
        </p:spPr>
        <p:txBody>
          <a:bodyPr/>
          <a:lstStyle>
            <a:lvl1pPr>
              <a:defRPr sz="4350" b="1" i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13th</a:t>
            </a:r>
          </a:p>
        </p:txBody>
      </p:sp>
      <p:sp>
        <p:nvSpPr>
          <p:cNvPr id="5" name="Text Placeholder 71">
            <a:extLst>
              <a:ext uri="{FF2B5EF4-FFF2-40B4-BE49-F238E27FC236}">
                <a16:creationId xmlns:a16="http://schemas.microsoft.com/office/drawing/2014/main" id="{FD754DC3-7711-E599-5D72-319C0B36BE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44583" y="5356968"/>
            <a:ext cx="3270250" cy="669414"/>
          </a:xfrm>
        </p:spPr>
        <p:txBody>
          <a:bodyPr/>
          <a:lstStyle>
            <a:lvl1pPr>
              <a:defRPr sz="4350" b="1" i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7</a:t>
            </a:r>
          </a:p>
        </p:txBody>
      </p:sp>
      <p:sp>
        <p:nvSpPr>
          <p:cNvPr id="6" name="Text Placeholder 71">
            <a:extLst>
              <a:ext uri="{FF2B5EF4-FFF2-40B4-BE49-F238E27FC236}">
                <a16:creationId xmlns:a16="http://schemas.microsoft.com/office/drawing/2014/main" id="{773C55E2-5E05-D182-A02F-DF3E4720BD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2788" y="4130675"/>
            <a:ext cx="3270250" cy="800219"/>
          </a:xfrm>
        </p:spPr>
        <p:txBody>
          <a:bodyPr/>
          <a:lstStyle>
            <a:lvl1pPr>
              <a:defRPr sz="2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Best medical research</a:t>
            </a:r>
          </a:p>
          <a:p>
            <a:pPr lvl="0"/>
            <a:r>
              <a:rPr lang="en-US"/>
              <a:t>College USNWR</a:t>
            </a:r>
          </a:p>
        </p:txBody>
      </p:sp>
      <p:sp>
        <p:nvSpPr>
          <p:cNvPr id="7" name="Text Placeholder 71">
            <a:extLst>
              <a:ext uri="{FF2B5EF4-FFF2-40B4-BE49-F238E27FC236}">
                <a16:creationId xmlns:a16="http://schemas.microsoft.com/office/drawing/2014/main" id="{DDD1CF96-0E04-1D78-F769-B627BC9E51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4583" y="4130675"/>
            <a:ext cx="3270250" cy="800219"/>
          </a:xfrm>
        </p:spPr>
        <p:txBody>
          <a:bodyPr/>
          <a:lstStyle>
            <a:lvl1pPr>
              <a:defRPr sz="2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Top ranked health sciences college</a:t>
            </a:r>
          </a:p>
        </p:txBody>
      </p:sp>
      <p:sp>
        <p:nvSpPr>
          <p:cNvPr id="8" name="Text Placeholder 71">
            <a:extLst>
              <a:ext uri="{FF2B5EF4-FFF2-40B4-BE49-F238E27FC236}">
                <a16:creationId xmlns:a16="http://schemas.microsoft.com/office/drawing/2014/main" id="{40AF656B-5ECF-770D-8A58-E4D5BC668C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02788" y="6070987"/>
            <a:ext cx="3270250" cy="800219"/>
          </a:xfrm>
        </p:spPr>
        <p:txBody>
          <a:bodyPr/>
          <a:lstStyle>
            <a:lvl1pPr>
              <a:defRPr sz="2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Most diverse medical school USNWR</a:t>
            </a:r>
          </a:p>
        </p:txBody>
      </p:sp>
      <p:sp>
        <p:nvSpPr>
          <p:cNvPr id="69" name="Text Placeholder 71">
            <a:extLst>
              <a:ext uri="{FF2B5EF4-FFF2-40B4-BE49-F238E27FC236}">
                <a16:creationId xmlns:a16="http://schemas.microsoft.com/office/drawing/2014/main" id="{DB760353-F98C-9FE1-A3EB-AD4006D26B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44583" y="6070987"/>
            <a:ext cx="3270250" cy="800219"/>
          </a:xfrm>
        </p:spPr>
        <p:txBody>
          <a:bodyPr/>
          <a:lstStyle>
            <a:lvl1pPr>
              <a:defRPr sz="2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Nationally renowned hospitals</a:t>
            </a:r>
          </a:p>
        </p:txBody>
      </p:sp>
      <p:sp>
        <p:nvSpPr>
          <p:cNvPr id="70" name="Text Placeholder 71">
            <a:extLst>
              <a:ext uri="{FF2B5EF4-FFF2-40B4-BE49-F238E27FC236}">
                <a16:creationId xmlns:a16="http://schemas.microsoft.com/office/drawing/2014/main" id="{A24A7CDD-E18D-F332-A55C-314A20E8F4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3250" y="7878319"/>
            <a:ext cx="2667000" cy="669414"/>
          </a:xfrm>
        </p:spPr>
        <p:txBody>
          <a:bodyPr/>
          <a:lstStyle>
            <a:lvl1pPr algn="ctr">
              <a:defRPr sz="435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$400M</a:t>
            </a:r>
          </a:p>
        </p:txBody>
      </p:sp>
      <p:sp>
        <p:nvSpPr>
          <p:cNvPr id="71" name="Text Placeholder 71">
            <a:extLst>
              <a:ext uri="{FF2B5EF4-FFF2-40B4-BE49-F238E27FC236}">
                <a16:creationId xmlns:a16="http://schemas.microsoft.com/office/drawing/2014/main" id="{34EAA2E8-4B31-070E-FEAB-789B0F3FC1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2387" y="8713343"/>
            <a:ext cx="2657863" cy="800219"/>
          </a:xfrm>
        </p:spPr>
        <p:txBody>
          <a:bodyPr/>
          <a:lstStyle>
            <a:lvl1pPr algn="ctr">
              <a:defRPr sz="2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 research funding</a:t>
            </a:r>
          </a:p>
        </p:txBody>
      </p:sp>
      <p:sp>
        <p:nvSpPr>
          <p:cNvPr id="73" name="Text Placeholder 71">
            <a:extLst>
              <a:ext uri="{FF2B5EF4-FFF2-40B4-BE49-F238E27FC236}">
                <a16:creationId xmlns:a16="http://schemas.microsoft.com/office/drawing/2014/main" id="{392D3220-EC53-44AF-29F1-BCD4967225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40720" y="7878319"/>
            <a:ext cx="2667000" cy="669414"/>
          </a:xfrm>
        </p:spPr>
        <p:txBody>
          <a:bodyPr/>
          <a:lstStyle>
            <a:lvl1pPr algn="ctr">
              <a:defRPr sz="435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3rd</a:t>
            </a:r>
          </a:p>
        </p:txBody>
      </p:sp>
      <p:sp>
        <p:nvSpPr>
          <p:cNvPr id="74" name="Text Placeholder 71">
            <a:extLst>
              <a:ext uri="{FF2B5EF4-FFF2-40B4-BE49-F238E27FC236}">
                <a16:creationId xmlns:a16="http://schemas.microsoft.com/office/drawing/2014/main" id="{291BF6F6-410D-ACE3-4470-595B91D9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49857" y="8713343"/>
            <a:ext cx="2657863" cy="800219"/>
          </a:xfrm>
        </p:spPr>
        <p:txBody>
          <a:bodyPr/>
          <a:lstStyle>
            <a:lvl1pPr algn="ctr">
              <a:defRPr sz="2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largest cancer</a:t>
            </a:r>
          </a:p>
          <a:p>
            <a:pPr lvl="0"/>
            <a:r>
              <a:rPr lang="en-US"/>
              <a:t>hospital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FDC1928A-EB07-83F9-ADA1-19107A4FE1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8191" y="7878319"/>
            <a:ext cx="2667000" cy="669414"/>
          </a:xfrm>
        </p:spPr>
        <p:txBody>
          <a:bodyPr/>
          <a:lstStyle>
            <a:lvl1pPr algn="ctr">
              <a:defRPr sz="435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340+</a:t>
            </a:r>
          </a:p>
        </p:txBody>
      </p:sp>
      <p:sp>
        <p:nvSpPr>
          <p:cNvPr id="76" name="Text Placeholder 71">
            <a:extLst>
              <a:ext uri="{FF2B5EF4-FFF2-40B4-BE49-F238E27FC236}">
                <a16:creationId xmlns:a16="http://schemas.microsoft.com/office/drawing/2014/main" id="{549F12D3-CE51-28D9-6A59-2D4412FCE8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7328" y="8713343"/>
            <a:ext cx="2657863" cy="800219"/>
          </a:xfrm>
        </p:spPr>
        <p:txBody>
          <a:bodyPr/>
          <a:lstStyle>
            <a:lvl1pPr algn="ctr">
              <a:defRPr sz="2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cancer</a:t>
            </a:r>
          </a:p>
          <a:p>
            <a:pPr lvl="0"/>
            <a:r>
              <a:rPr lang="en-US"/>
              <a:t>researchers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B2389B7A-F316-CEBE-8225-BFA1C6B019E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40375" y="7878319"/>
            <a:ext cx="2667000" cy="669414"/>
          </a:xfrm>
        </p:spPr>
        <p:txBody>
          <a:bodyPr/>
          <a:lstStyle>
            <a:lvl1pPr algn="ctr">
              <a:defRPr sz="435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1.87M</a:t>
            </a:r>
          </a:p>
        </p:txBody>
      </p:sp>
      <p:sp>
        <p:nvSpPr>
          <p:cNvPr id="78" name="Text Placeholder 71">
            <a:extLst>
              <a:ext uri="{FF2B5EF4-FFF2-40B4-BE49-F238E27FC236}">
                <a16:creationId xmlns:a16="http://schemas.microsoft.com/office/drawing/2014/main" id="{021D9D7E-2B33-AB0E-78A2-643A31514B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49512" y="8713343"/>
            <a:ext cx="2657863" cy="800219"/>
          </a:xfrm>
        </p:spPr>
        <p:txBody>
          <a:bodyPr/>
          <a:lstStyle>
            <a:lvl1pPr algn="ctr">
              <a:defRPr sz="2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outpatient</a:t>
            </a:r>
          </a:p>
          <a:p>
            <a:pPr lvl="0"/>
            <a:r>
              <a:rPr lang="en-US"/>
              <a:t>visits</a:t>
            </a:r>
          </a:p>
        </p:txBody>
      </p:sp>
      <p:sp>
        <p:nvSpPr>
          <p:cNvPr id="79" name="Text Placeholder 71">
            <a:extLst>
              <a:ext uri="{FF2B5EF4-FFF2-40B4-BE49-F238E27FC236}">
                <a16:creationId xmlns:a16="http://schemas.microsoft.com/office/drawing/2014/main" id="{8318B293-A5E6-DA75-130E-9F486CDFAE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590202" y="7878319"/>
            <a:ext cx="2667000" cy="669414"/>
          </a:xfrm>
        </p:spPr>
        <p:txBody>
          <a:bodyPr/>
          <a:lstStyle>
            <a:lvl1pPr algn="ctr">
              <a:defRPr sz="435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3rd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FDF84A16-EF69-E55F-82FE-B95D080D209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599339" y="8713343"/>
            <a:ext cx="2657863" cy="800219"/>
          </a:xfrm>
        </p:spPr>
        <p:txBody>
          <a:bodyPr/>
          <a:lstStyle>
            <a:lvl1pPr algn="ctr">
              <a:defRPr sz="2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large university</a:t>
            </a:r>
          </a:p>
          <a:p>
            <a:pPr lvl="0"/>
            <a:r>
              <a:rPr lang="en-US"/>
              <a:t>In the country</a:t>
            </a:r>
          </a:p>
        </p:txBody>
      </p:sp>
      <p:sp>
        <p:nvSpPr>
          <p:cNvPr id="81" name="Text Placeholder 71">
            <a:extLst>
              <a:ext uri="{FF2B5EF4-FFF2-40B4-BE49-F238E27FC236}">
                <a16:creationId xmlns:a16="http://schemas.microsoft.com/office/drawing/2014/main" id="{1474F1A6-39C8-79A1-1634-C42EDEECD6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840029" y="7543612"/>
            <a:ext cx="2667000" cy="669414"/>
          </a:xfrm>
        </p:spPr>
        <p:txBody>
          <a:bodyPr/>
          <a:lstStyle>
            <a:lvl1pPr algn="ctr">
              <a:defRPr sz="435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20</a:t>
            </a:r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24F348D1-0DAF-0D76-2123-98C375F10BF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849166" y="8116411"/>
            <a:ext cx="2657863" cy="738664"/>
          </a:xfrm>
        </p:spPr>
        <p:txBody>
          <a:bodyPr/>
          <a:lstStyle>
            <a:lvl1pPr algn="ctr"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research centers in the country</a:t>
            </a:r>
          </a:p>
        </p:txBody>
      </p:sp>
      <p:sp>
        <p:nvSpPr>
          <p:cNvPr id="83" name="Text Placeholder 71">
            <a:extLst>
              <a:ext uri="{FF2B5EF4-FFF2-40B4-BE49-F238E27FC236}">
                <a16:creationId xmlns:a16="http://schemas.microsoft.com/office/drawing/2014/main" id="{66D9D0D8-999E-6AFE-D43D-80ABDFD5D2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840029" y="8985154"/>
            <a:ext cx="2667000" cy="669414"/>
          </a:xfrm>
        </p:spPr>
        <p:txBody>
          <a:bodyPr/>
          <a:lstStyle>
            <a:lvl1pPr algn="ctr">
              <a:defRPr sz="435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25</a:t>
            </a:r>
          </a:p>
        </p:txBody>
      </p:sp>
      <p:sp>
        <p:nvSpPr>
          <p:cNvPr id="84" name="Text Placeholder 71">
            <a:extLst>
              <a:ext uri="{FF2B5EF4-FFF2-40B4-BE49-F238E27FC236}">
                <a16:creationId xmlns:a16="http://schemas.microsoft.com/office/drawing/2014/main" id="{DF4713A0-B14E-BC84-B8E6-90E93860235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849166" y="9540875"/>
            <a:ext cx="2657863" cy="400110"/>
          </a:xfrm>
        </p:spPr>
        <p:txBody>
          <a:bodyPr/>
          <a:lstStyle>
            <a:lvl1pPr algn="ctr">
              <a:defRPr sz="2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Core labs</a:t>
            </a: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BF6A3D2-E6C4-4D5A-F11F-3B34BDBFB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8338" y="1235075"/>
            <a:ext cx="14870112" cy="877163"/>
          </a:xfrm>
        </p:spPr>
        <p:txBody>
          <a:bodyPr anchor="b"/>
          <a:lstStyle>
            <a:lvl1pPr>
              <a:defRPr sz="57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3698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one 45 degre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1" y="0"/>
            <a:ext cx="18089880" cy="2428240"/>
          </a:xfrm>
          <a:custGeom>
            <a:avLst/>
            <a:gdLst/>
            <a:ahLst/>
            <a:cxnLst/>
            <a:rect l="l" t="t" r="r" b="b"/>
            <a:pathLst>
              <a:path w="18089880" h="2428240">
                <a:moveTo>
                  <a:pt x="15671899" y="2417956"/>
                </a:moveTo>
                <a:lnTo>
                  <a:pt x="18089863" y="0"/>
                </a:lnTo>
              </a:path>
              <a:path w="18089880" h="2428240">
                <a:moveTo>
                  <a:pt x="0" y="2428237"/>
                </a:moveTo>
                <a:lnTo>
                  <a:pt x="15671899" y="2417956"/>
                </a:lnTo>
              </a:path>
            </a:pathLst>
          </a:custGeom>
          <a:ln w="20941">
            <a:solidFill>
              <a:srgbClr val="BA1F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7246EC-5899-7F0F-5782-7053CA60F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5501" y="10335773"/>
            <a:ext cx="4227917" cy="612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 - By the Numb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red rectangular object with a white rectangle&#10;&#10;Description automatically generated">
            <a:extLst>
              <a:ext uri="{FF2B5EF4-FFF2-40B4-BE49-F238E27FC236}">
                <a16:creationId xmlns:a16="http://schemas.microsoft.com/office/drawing/2014/main" id="{AA3CA46A-B41A-9876-8917-5E1E15F259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7"/>
            <a:ext cx="20104100" cy="11308554"/>
          </a:xfrm>
          <a:prstGeom prst="rect">
            <a:avLst/>
          </a:prstGeom>
        </p:spPr>
      </p:pic>
      <p:grpSp>
        <p:nvGrpSpPr>
          <p:cNvPr id="19" name="object 23">
            <a:extLst>
              <a:ext uri="{FF2B5EF4-FFF2-40B4-BE49-F238E27FC236}">
                <a16:creationId xmlns:a16="http://schemas.microsoft.com/office/drawing/2014/main" id="{76AEE6B7-C8BC-7BEF-70FD-5BB33C0DDC98}"/>
              </a:ext>
            </a:extLst>
          </p:cNvPr>
          <p:cNvGrpSpPr/>
          <p:nvPr userDrawn="1"/>
        </p:nvGrpSpPr>
        <p:grpSpPr>
          <a:xfrm>
            <a:off x="2174169" y="3962462"/>
            <a:ext cx="5668645" cy="2536190"/>
            <a:chOff x="2174169" y="3962462"/>
            <a:chExt cx="5668645" cy="2536190"/>
          </a:xfrm>
        </p:grpSpPr>
        <p:sp>
          <p:nvSpPr>
            <p:cNvPr id="20" name="object 24">
              <a:extLst>
                <a:ext uri="{FF2B5EF4-FFF2-40B4-BE49-F238E27FC236}">
                  <a16:creationId xmlns:a16="http://schemas.microsoft.com/office/drawing/2014/main" id="{6C52D34B-F171-45C4-4110-1C0084D9A4DC}"/>
                </a:ext>
              </a:extLst>
            </p:cNvPr>
            <p:cNvSpPr/>
            <p:nvPr/>
          </p:nvSpPr>
          <p:spPr>
            <a:xfrm>
              <a:off x="2456445" y="3989788"/>
              <a:ext cx="1786889" cy="2505075"/>
            </a:xfrm>
            <a:custGeom>
              <a:avLst/>
              <a:gdLst/>
              <a:ahLst/>
              <a:cxnLst/>
              <a:rect l="l" t="t" r="r" b="b"/>
              <a:pathLst>
                <a:path w="1786889" h="2505075">
                  <a:moveTo>
                    <a:pt x="1782511" y="0"/>
                  </a:moveTo>
                  <a:lnTo>
                    <a:pt x="0" y="0"/>
                  </a:lnTo>
                  <a:lnTo>
                    <a:pt x="0" y="2177315"/>
                  </a:lnTo>
                  <a:lnTo>
                    <a:pt x="1465" y="2177315"/>
                  </a:lnTo>
                  <a:lnTo>
                    <a:pt x="891805" y="2504688"/>
                  </a:lnTo>
                  <a:lnTo>
                    <a:pt x="1786877" y="2169860"/>
                  </a:lnTo>
                  <a:lnTo>
                    <a:pt x="17825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5">
              <a:extLst>
                <a:ext uri="{FF2B5EF4-FFF2-40B4-BE49-F238E27FC236}">
                  <a16:creationId xmlns:a16="http://schemas.microsoft.com/office/drawing/2014/main" id="{38B8BE42-8BA5-0FC3-397A-096736B7CCCF}"/>
                </a:ext>
              </a:extLst>
            </p:cNvPr>
            <p:cNvSpPr/>
            <p:nvPr/>
          </p:nvSpPr>
          <p:spPr>
            <a:xfrm>
              <a:off x="2452670" y="3986034"/>
              <a:ext cx="1794510" cy="2512695"/>
            </a:xfrm>
            <a:custGeom>
              <a:avLst/>
              <a:gdLst/>
              <a:ahLst/>
              <a:cxnLst/>
              <a:rect l="l" t="t" r="r" b="b"/>
              <a:pathLst>
                <a:path w="1794510" h="2512695">
                  <a:moveTo>
                    <a:pt x="1790060" y="0"/>
                  </a:moveTo>
                  <a:lnTo>
                    <a:pt x="0" y="0"/>
                  </a:lnTo>
                  <a:lnTo>
                    <a:pt x="0" y="2184833"/>
                  </a:lnTo>
                  <a:lnTo>
                    <a:pt x="4565" y="2184833"/>
                  </a:lnTo>
                  <a:lnTo>
                    <a:pt x="894265" y="2511986"/>
                  </a:lnTo>
                  <a:lnTo>
                    <a:pt x="895616" y="2512509"/>
                  </a:lnTo>
                  <a:lnTo>
                    <a:pt x="917195" y="2504436"/>
                  </a:lnTo>
                  <a:lnTo>
                    <a:pt x="895585" y="2504436"/>
                  </a:lnTo>
                  <a:lnTo>
                    <a:pt x="7570" y="2177912"/>
                  </a:lnTo>
                  <a:lnTo>
                    <a:pt x="7570" y="7518"/>
                  </a:lnTo>
                  <a:lnTo>
                    <a:pt x="1790075" y="7518"/>
                  </a:lnTo>
                  <a:lnTo>
                    <a:pt x="1790060" y="0"/>
                  </a:lnTo>
                  <a:close/>
                </a:path>
                <a:path w="1794510" h="2512695">
                  <a:moveTo>
                    <a:pt x="1790075" y="7518"/>
                  </a:moveTo>
                  <a:lnTo>
                    <a:pt x="1782521" y="7518"/>
                  </a:lnTo>
                  <a:lnTo>
                    <a:pt x="1786856" y="2170970"/>
                  </a:lnTo>
                  <a:lnTo>
                    <a:pt x="895585" y="2504436"/>
                  </a:lnTo>
                  <a:lnTo>
                    <a:pt x="917195" y="2504436"/>
                  </a:lnTo>
                  <a:lnTo>
                    <a:pt x="1794416" y="2176226"/>
                  </a:lnTo>
                  <a:lnTo>
                    <a:pt x="1790075" y="7518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6">
              <a:extLst>
                <a:ext uri="{FF2B5EF4-FFF2-40B4-BE49-F238E27FC236}">
                  <a16:creationId xmlns:a16="http://schemas.microsoft.com/office/drawing/2014/main" id="{B44D4A91-51EF-5D66-12CA-1045DC42888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055" y="4032024"/>
              <a:ext cx="1701665" cy="2404607"/>
            </a:xfrm>
            <a:prstGeom prst="rect">
              <a:avLst/>
            </a:prstGeom>
          </p:spPr>
        </p:pic>
        <p:sp>
          <p:nvSpPr>
            <p:cNvPr id="23" name="object 27">
              <a:extLst>
                <a:ext uri="{FF2B5EF4-FFF2-40B4-BE49-F238E27FC236}">
                  <a16:creationId xmlns:a16="http://schemas.microsoft.com/office/drawing/2014/main" id="{1DF36C2B-4D23-1072-8C68-1706A99AB1CD}"/>
                </a:ext>
              </a:extLst>
            </p:cNvPr>
            <p:cNvSpPr/>
            <p:nvPr/>
          </p:nvSpPr>
          <p:spPr>
            <a:xfrm>
              <a:off x="2174171" y="5158753"/>
              <a:ext cx="278130" cy="374650"/>
            </a:xfrm>
            <a:custGeom>
              <a:avLst/>
              <a:gdLst/>
              <a:ahLst/>
              <a:cxnLst/>
              <a:rect l="l" t="t" r="r" b="b"/>
              <a:pathLst>
                <a:path w="278130" h="374650">
                  <a:moveTo>
                    <a:pt x="278043" y="0"/>
                  </a:moveTo>
                  <a:lnTo>
                    <a:pt x="0" y="0"/>
                  </a:lnTo>
                  <a:lnTo>
                    <a:pt x="77474" y="220579"/>
                  </a:lnTo>
                  <a:lnTo>
                    <a:pt x="23465" y="374323"/>
                  </a:lnTo>
                  <a:lnTo>
                    <a:pt x="278043" y="374323"/>
                  </a:lnTo>
                  <a:lnTo>
                    <a:pt x="278043" y="0"/>
                  </a:lnTo>
                  <a:close/>
                </a:path>
              </a:pathLst>
            </a:custGeom>
            <a:solidFill>
              <a:srgbClr val="0050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8">
              <a:extLst>
                <a:ext uri="{FF2B5EF4-FFF2-40B4-BE49-F238E27FC236}">
                  <a16:creationId xmlns:a16="http://schemas.microsoft.com/office/drawing/2014/main" id="{9FB04901-B224-1DD2-A4C7-92C938961A03}"/>
                </a:ext>
              </a:extLst>
            </p:cNvPr>
            <p:cNvSpPr/>
            <p:nvPr/>
          </p:nvSpPr>
          <p:spPr>
            <a:xfrm>
              <a:off x="2192231" y="5533073"/>
              <a:ext cx="260350" cy="15875"/>
            </a:xfrm>
            <a:custGeom>
              <a:avLst/>
              <a:gdLst/>
              <a:ahLst/>
              <a:cxnLst/>
              <a:rect l="l" t="t" r="r" b="b"/>
              <a:pathLst>
                <a:path w="260350" h="15875">
                  <a:moveTo>
                    <a:pt x="259981" y="0"/>
                  </a:moveTo>
                  <a:lnTo>
                    <a:pt x="5413" y="0"/>
                  </a:lnTo>
                  <a:lnTo>
                    <a:pt x="0" y="15371"/>
                  </a:lnTo>
                  <a:lnTo>
                    <a:pt x="259981" y="15371"/>
                  </a:lnTo>
                  <a:lnTo>
                    <a:pt x="259981" y="0"/>
                  </a:lnTo>
                  <a:close/>
                </a:path>
              </a:pathLst>
            </a:custGeom>
            <a:solidFill>
              <a:srgbClr val="DC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9">
              <a:extLst>
                <a:ext uri="{FF2B5EF4-FFF2-40B4-BE49-F238E27FC236}">
                  <a16:creationId xmlns:a16="http://schemas.microsoft.com/office/drawing/2014/main" id="{AF19BC36-BCCB-E6B9-3C25-5C3F14EFD100}"/>
                </a:ext>
              </a:extLst>
            </p:cNvPr>
            <p:cNvSpPr/>
            <p:nvPr/>
          </p:nvSpPr>
          <p:spPr>
            <a:xfrm>
              <a:off x="2174169" y="5548445"/>
              <a:ext cx="278130" cy="51435"/>
            </a:xfrm>
            <a:custGeom>
              <a:avLst/>
              <a:gdLst/>
              <a:ahLst/>
              <a:cxnLst/>
              <a:rect l="l" t="t" r="r" b="b"/>
              <a:pathLst>
                <a:path w="278130" h="51435">
                  <a:moveTo>
                    <a:pt x="278043" y="0"/>
                  </a:moveTo>
                  <a:lnTo>
                    <a:pt x="18062" y="0"/>
                  </a:lnTo>
                  <a:lnTo>
                    <a:pt x="0" y="51422"/>
                  </a:lnTo>
                  <a:lnTo>
                    <a:pt x="278043" y="51422"/>
                  </a:lnTo>
                  <a:lnTo>
                    <a:pt x="278043" y="0"/>
                  </a:lnTo>
                  <a:close/>
                </a:path>
              </a:pathLst>
            </a:custGeom>
            <a:solidFill>
              <a:srgbClr val="CE17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1F703DC0-3B38-3BA2-497F-CC43EB44FD54}"/>
                </a:ext>
              </a:extLst>
            </p:cNvPr>
            <p:cNvSpPr/>
            <p:nvPr/>
          </p:nvSpPr>
          <p:spPr>
            <a:xfrm>
              <a:off x="4247598" y="5158753"/>
              <a:ext cx="278130" cy="374650"/>
            </a:xfrm>
            <a:custGeom>
              <a:avLst/>
              <a:gdLst/>
              <a:ahLst/>
              <a:cxnLst/>
              <a:rect l="l" t="t" r="r" b="b"/>
              <a:pathLst>
                <a:path w="278129" h="374650">
                  <a:moveTo>
                    <a:pt x="277991" y="0"/>
                  </a:moveTo>
                  <a:lnTo>
                    <a:pt x="0" y="0"/>
                  </a:lnTo>
                  <a:lnTo>
                    <a:pt x="0" y="374323"/>
                  </a:lnTo>
                  <a:lnTo>
                    <a:pt x="254557" y="374323"/>
                  </a:lnTo>
                  <a:lnTo>
                    <a:pt x="200527" y="220579"/>
                  </a:lnTo>
                  <a:lnTo>
                    <a:pt x="277991" y="0"/>
                  </a:lnTo>
                  <a:close/>
                </a:path>
              </a:pathLst>
            </a:custGeom>
            <a:solidFill>
              <a:srgbClr val="0050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1">
              <a:extLst>
                <a:ext uri="{FF2B5EF4-FFF2-40B4-BE49-F238E27FC236}">
                  <a16:creationId xmlns:a16="http://schemas.microsoft.com/office/drawing/2014/main" id="{3411C91E-B8DA-1F4A-04C1-8C0D8D8F2661}"/>
                </a:ext>
              </a:extLst>
            </p:cNvPr>
            <p:cNvSpPr/>
            <p:nvPr/>
          </p:nvSpPr>
          <p:spPr>
            <a:xfrm>
              <a:off x="4247593" y="5533073"/>
              <a:ext cx="260350" cy="15875"/>
            </a:xfrm>
            <a:custGeom>
              <a:avLst/>
              <a:gdLst/>
              <a:ahLst/>
              <a:cxnLst/>
              <a:rect l="l" t="t" r="r" b="b"/>
              <a:pathLst>
                <a:path w="260350" h="15875">
                  <a:moveTo>
                    <a:pt x="254568" y="0"/>
                  </a:moveTo>
                  <a:lnTo>
                    <a:pt x="0" y="0"/>
                  </a:lnTo>
                  <a:lnTo>
                    <a:pt x="0" y="15371"/>
                  </a:lnTo>
                  <a:lnTo>
                    <a:pt x="259950" y="15371"/>
                  </a:lnTo>
                  <a:lnTo>
                    <a:pt x="254568" y="0"/>
                  </a:lnTo>
                  <a:close/>
                </a:path>
              </a:pathLst>
            </a:custGeom>
            <a:solidFill>
              <a:srgbClr val="DC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2">
              <a:extLst>
                <a:ext uri="{FF2B5EF4-FFF2-40B4-BE49-F238E27FC236}">
                  <a16:creationId xmlns:a16="http://schemas.microsoft.com/office/drawing/2014/main" id="{5A410F13-FF37-AD1B-C3F6-C7386A1839A3}"/>
                </a:ext>
              </a:extLst>
            </p:cNvPr>
            <p:cNvSpPr/>
            <p:nvPr/>
          </p:nvSpPr>
          <p:spPr>
            <a:xfrm>
              <a:off x="4247593" y="5548445"/>
              <a:ext cx="278130" cy="51435"/>
            </a:xfrm>
            <a:custGeom>
              <a:avLst/>
              <a:gdLst/>
              <a:ahLst/>
              <a:cxnLst/>
              <a:rect l="l" t="t" r="r" b="b"/>
              <a:pathLst>
                <a:path w="278129" h="51435">
                  <a:moveTo>
                    <a:pt x="259950" y="0"/>
                  </a:moveTo>
                  <a:lnTo>
                    <a:pt x="0" y="0"/>
                  </a:lnTo>
                  <a:lnTo>
                    <a:pt x="0" y="51422"/>
                  </a:lnTo>
                  <a:lnTo>
                    <a:pt x="277991" y="51422"/>
                  </a:lnTo>
                  <a:lnTo>
                    <a:pt x="259950" y="0"/>
                  </a:lnTo>
                  <a:close/>
                </a:path>
              </a:pathLst>
            </a:custGeom>
            <a:solidFill>
              <a:srgbClr val="CE17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3">
              <a:extLst>
                <a:ext uri="{FF2B5EF4-FFF2-40B4-BE49-F238E27FC236}">
                  <a16:creationId xmlns:a16="http://schemas.microsoft.com/office/drawing/2014/main" id="{58E99AA6-B923-AA3F-FB5E-8DCE5287ED61}"/>
                </a:ext>
              </a:extLst>
            </p:cNvPr>
            <p:cNvSpPr/>
            <p:nvPr/>
          </p:nvSpPr>
          <p:spPr>
            <a:xfrm>
              <a:off x="2338832" y="5502547"/>
              <a:ext cx="2014220" cy="99060"/>
            </a:xfrm>
            <a:custGeom>
              <a:avLst/>
              <a:gdLst/>
              <a:ahLst/>
              <a:cxnLst/>
              <a:rect l="l" t="t" r="r" b="b"/>
              <a:pathLst>
                <a:path w="2014220" h="99060">
                  <a:moveTo>
                    <a:pt x="114985" y="419"/>
                  </a:moveTo>
                  <a:lnTo>
                    <a:pt x="0" y="0"/>
                  </a:lnTo>
                  <a:lnTo>
                    <a:pt x="114985" y="98691"/>
                  </a:lnTo>
                  <a:lnTo>
                    <a:pt x="114985" y="419"/>
                  </a:lnTo>
                  <a:close/>
                </a:path>
                <a:path w="2014220" h="99060">
                  <a:moveTo>
                    <a:pt x="2014093" y="0"/>
                  </a:moveTo>
                  <a:lnTo>
                    <a:pt x="1907997" y="419"/>
                  </a:lnTo>
                  <a:lnTo>
                    <a:pt x="1907997" y="98691"/>
                  </a:lnTo>
                  <a:lnTo>
                    <a:pt x="2014093" y="0"/>
                  </a:lnTo>
                  <a:close/>
                </a:path>
              </a:pathLst>
            </a:custGeom>
            <a:solidFill>
              <a:srgbClr val="32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4">
              <a:extLst>
                <a:ext uri="{FF2B5EF4-FFF2-40B4-BE49-F238E27FC236}">
                  <a16:creationId xmlns:a16="http://schemas.microsoft.com/office/drawing/2014/main" id="{AAEAE4D7-E0FA-C8B3-9067-E2EB853FF403}"/>
                </a:ext>
              </a:extLst>
            </p:cNvPr>
            <p:cNvSpPr/>
            <p:nvPr/>
          </p:nvSpPr>
          <p:spPr>
            <a:xfrm>
              <a:off x="2339227" y="5060107"/>
              <a:ext cx="2012950" cy="392430"/>
            </a:xfrm>
            <a:custGeom>
              <a:avLst/>
              <a:gdLst/>
              <a:ahLst/>
              <a:cxnLst/>
              <a:rect l="l" t="t" r="r" b="b"/>
              <a:pathLst>
                <a:path w="2012950" h="392429">
                  <a:moveTo>
                    <a:pt x="2012954" y="0"/>
                  </a:moveTo>
                  <a:lnTo>
                    <a:pt x="0" y="0"/>
                  </a:lnTo>
                  <a:lnTo>
                    <a:pt x="0" y="392145"/>
                  </a:lnTo>
                  <a:lnTo>
                    <a:pt x="2012954" y="392145"/>
                  </a:lnTo>
                  <a:lnTo>
                    <a:pt x="2012954" y="0"/>
                  </a:lnTo>
                  <a:close/>
                </a:path>
              </a:pathLst>
            </a:custGeom>
            <a:solidFill>
              <a:srgbClr val="005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5">
              <a:extLst>
                <a:ext uri="{FF2B5EF4-FFF2-40B4-BE49-F238E27FC236}">
                  <a16:creationId xmlns:a16="http://schemas.microsoft.com/office/drawing/2014/main" id="{12037A3D-15E5-8126-CF59-F96F3D8FA08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3602" y="5152865"/>
              <a:ext cx="1701972" cy="293247"/>
            </a:xfrm>
            <a:prstGeom prst="rect">
              <a:avLst/>
            </a:prstGeom>
          </p:spPr>
        </p:pic>
        <p:sp>
          <p:nvSpPr>
            <p:cNvPr id="32" name="object 36">
              <a:extLst>
                <a:ext uri="{FF2B5EF4-FFF2-40B4-BE49-F238E27FC236}">
                  <a16:creationId xmlns:a16="http://schemas.microsoft.com/office/drawing/2014/main" id="{9DDFD1D1-64AD-1EA1-7F52-7A3C009AC8F5}"/>
                </a:ext>
              </a:extLst>
            </p:cNvPr>
            <p:cNvSpPr/>
            <p:nvPr/>
          </p:nvSpPr>
          <p:spPr>
            <a:xfrm>
              <a:off x="2339405" y="5436211"/>
              <a:ext cx="2012950" cy="15875"/>
            </a:xfrm>
            <a:custGeom>
              <a:avLst/>
              <a:gdLst/>
              <a:ahLst/>
              <a:cxnLst/>
              <a:rect l="l" t="t" r="r" b="b"/>
              <a:pathLst>
                <a:path w="2012950" h="15875">
                  <a:moveTo>
                    <a:pt x="0" y="15350"/>
                  </a:moveTo>
                  <a:lnTo>
                    <a:pt x="2012776" y="15350"/>
                  </a:lnTo>
                  <a:lnTo>
                    <a:pt x="2012776" y="0"/>
                  </a:lnTo>
                  <a:lnTo>
                    <a:pt x="0" y="0"/>
                  </a:lnTo>
                  <a:lnTo>
                    <a:pt x="0" y="153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7">
              <a:extLst>
                <a:ext uri="{FF2B5EF4-FFF2-40B4-BE49-F238E27FC236}">
                  <a16:creationId xmlns:a16="http://schemas.microsoft.com/office/drawing/2014/main" id="{6C06D81E-A0A8-E386-0731-578FDE568AD3}"/>
                </a:ext>
              </a:extLst>
            </p:cNvPr>
            <p:cNvSpPr/>
            <p:nvPr/>
          </p:nvSpPr>
          <p:spPr>
            <a:xfrm>
              <a:off x="2338829" y="5451561"/>
              <a:ext cx="2014220" cy="53975"/>
            </a:xfrm>
            <a:custGeom>
              <a:avLst/>
              <a:gdLst/>
              <a:ahLst/>
              <a:cxnLst/>
              <a:rect l="l" t="t" r="r" b="b"/>
              <a:pathLst>
                <a:path w="2014220" h="53975">
                  <a:moveTo>
                    <a:pt x="2014148" y="0"/>
                  </a:moveTo>
                  <a:lnTo>
                    <a:pt x="0" y="0"/>
                  </a:lnTo>
                  <a:lnTo>
                    <a:pt x="0" y="53432"/>
                  </a:lnTo>
                  <a:lnTo>
                    <a:pt x="2014148" y="53432"/>
                  </a:lnTo>
                  <a:lnTo>
                    <a:pt x="2014148" y="0"/>
                  </a:lnTo>
                  <a:close/>
                </a:path>
              </a:pathLst>
            </a:custGeom>
            <a:solidFill>
              <a:srgbClr val="ED1C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8">
              <a:extLst>
                <a:ext uri="{FF2B5EF4-FFF2-40B4-BE49-F238E27FC236}">
                  <a16:creationId xmlns:a16="http://schemas.microsoft.com/office/drawing/2014/main" id="{6876AFFF-BC51-7A95-00FC-471796425868}"/>
                </a:ext>
              </a:extLst>
            </p:cNvPr>
            <p:cNvSpPr/>
            <p:nvPr/>
          </p:nvSpPr>
          <p:spPr>
            <a:xfrm>
              <a:off x="2577858" y="4106246"/>
              <a:ext cx="1547495" cy="881380"/>
            </a:xfrm>
            <a:custGeom>
              <a:avLst/>
              <a:gdLst/>
              <a:ahLst/>
              <a:cxnLst/>
              <a:rect l="l" t="t" r="r" b="b"/>
              <a:pathLst>
                <a:path w="1547495" h="881379">
                  <a:moveTo>
                    <a:pt x="119443" y="877811"/>
                  </a:moveTo>
                  <a:lnTo>
                    <a:pt x="119049" y="708914"/>
                  </a:lnTo>
                  <a:lnTo>
                    <a:pt x="54178" y="708914"/>
                  </a:lnTo>
                  <a:lnTo>
                    <a:pt x="54178" y="736219"/>
                  </a:lnTo>
                  <a:lnTo>
                    <a:pt x="90170" y="736219"/>
                  </a:lnTo>
                  <a:lnTo>
                    <a:pt x="89776" y="826389"/>
                  </a:lnTo>
                  <a:lnTo>
                    <a:pt x="87058" y="838123"/>
                  </a:lnTo>
                  <a:lnTo>
                    <a:pt x="81673" y="846963"/>
                  </a:lnTo>
                  <a:lnTo>
                    <a:pt x="73317" y="852538"/>
                  </a:lnTo>
                  <a:lnTo>
                    <a:pt x="61696" y="854481"/>
                  </a:lnTo>
                  <a:lnTo>
                    <a:pt x="44907" y="848537"/>
                  </a:lnTo>
                  <a:lnTo>
                    <a:pt x="35344" y="827481"/>
                  </a:lnTo>
                  <a:lnTo>
                    <a:pt x="31051" y="786396"/>
                  </a:lnTo>
                  <a:lnTo>
                    <a:pt x="30060" y="720382"/>
                  </a:lnTo>
                  <a:lnTo>
                    <a:pt x="30988" y="656145"/>
                  </a:lnTo>
                  <a:lnTo>
                    <a:pt x="35153" y="615861"/>
                  </a:lnTo>
                  <a:lnTo>
                    <a:pt x="44577" y="595020"/>
                  </a:lnTo>
                  <a:lnTo>
                    <a:pt x="61302" y="589064"/>
                  </a:lnTo>
                  <a:lnTo>
                    <a:pt x="76136" y="592937"/>
                  </a:lnTo>
                  <a:lnTo>
                    <a:pt x="84493" y="605485"/>
                  </a:lnTo>
                  <a:lnTo>
                    <a:pt x="88176" y="628116"/>
                  </a:lnTo>
                  <a:lnTo>
                    <a:pt x="89001" y="662241"/>
                  </a:lnTo>
                  <a:lnTo>
                    <a:pt x="117868" y="662241"/>
                  </a:lnTo>
                  <a:lnTo>
                    <a:pt x="116255" y="621385"/>
                  </a:lnTo>
                  <a:lnTo>
                    <a:pt x="108813" y="589368"/>
                  </a:lnTo>
                  <a:lnTo>
                    <a:pt x="91668" y="568464"/>
                  </a:lnTo>
                  <a:lnTo>
                    <a:pt x="60909" y="560984"/>
                  </a:lnTo>
                  <a:lnTo>
                    <a:pt x="27863" y="570534"/>
                  </a:lnTo>
                  <a:lnTo>
                    <a:pt x="9537" y="599694"/>
                  </a:lnTo>
                  <a:lnTo>
                    <a:pt x="1663" y="649262"/>
                  </a:lnTo>
                  <a:lnTo>
                    <a:pt x="0" y="720001"/>
                  </a:lnTo>
                  <a:lnTo>
                    <a:pt x="1905" y="795083"/>
                  </a:lnTo>
                  <a:lnTo>
                    <a:pt x="9931" y="844588"/>
                  </a:lnTo>
                  <a:lnTo>
                    <a:pt x="27533" y="871842"/>
                  </a:lnTo>
                  <a:lnTo>
                    <a:pt x="58140" y="880186"/>
                  </a:lnTo>
                  <a:lnTo>
                    <a:pt x="71818" y="878713"/>
                  </a:lnTo>
                  <a:lnTo>
                    <a:pt x="83058" y="874699"/>
                  </a:lnTo>
                  <a:lnTo>
                    <a:pt x="91617" y="868680"/>
                  </a:lnTo>
                  <a:lnTo>
                    <a:pt x="97294" y="861212"/>
                  </a:lnTo>
                  <a:lnTo>
                    <a:pt x="98488" y="877811"/>
                  </a:lnTo>
                  <a:lnTo>
                    <a:pt x="119443" y="877811"/>
                  </a:lnTo>
                  <a:close/>
                </a:path>
                <a:path w="1547495" h="881379">
                  <a:moveTo>
                    <a:pt x="265010" y="877811"/>
                  </a:moveTo>
                  <a:lnTo>
                    <a:pt x="231241" y="731862"/>
                  </a:lnTo>
                  <a:lnTo>
                    <a:pt x="229412" y="723950"/>
                  </a:lnTo>
                  <a:lnTo>
                    <a:pt x="235051" y="721042"/>
                  </a:lnTo>
                  <a:lnTo>
                    <a:pt x="240436" y="715848"/>
                  </a:lnTo>
                  <a:lnTo>
                    <a:pt x="254749" y="665810"/>
                  </a:lnTo>
                  <a:lnTo>
                    <a:pt x="255117" y="648398"/>
                  </a:lnTo>
                  <a:lnTo>
                    <a:pt x="254825" y="631228"/>
                  </a:lnTo>
                  <a:lnTo>
                    <a:pt x="247662" y="589457"/>
                  </a:lnTo>
                  <a:lnTo>
                    <a:pt x="225056" y="565759"/>
                  </a:lnTo>
                  <a:lnTo>
                    <a:pt x="225056" y="652348"/>
                  </a:lnTo>
                  <a:lnTo>
                    <a:pt x="224828" y="662597"/>
                  </a:lnTo>
                  <a:lnTo>
                    <a:pt x="213588" y="704176"/>
                  </a:lnTo>
                  <a:lnTo>
                    <a:pt x="172847" y="705358"/>
                  </a:lnTo>
                  <a:lnTo>
                    <a:pt x="172847" y="589457"/>
                  </a:lnTo>
                  <a:lnTo>
                    <a:pt x="202120" y="589457"/>
                  </a:lnTo>
                  <a:lnTo>
                    <a:pt x="210121" y="591019"/>
                  </a:lnTo>
                  <a:lnTo>
                    <a:pt x="224370" y="627392"/>
                  </a:lnTo>
                  <a:lnTo>
                    <a:pt x="225056" y="652348"/>
                  </a:lnTo>
                  <a:lnTo>
                    <a:pt x="225056" y="565759"/>
                  </a:lnTo>
                  <a:lnTo>
                    <a:pt x="222618" y="564476"/>
                  </a:lnTo>
                  <a:lnTo>
                    <a:pt x="205676" y="562165"/>
                  </a:lnTo>
                  <a:lnTo>
                    <a:pt x="143979" y="562165"/>
                  </a:lnTo>
                  <a:lnTo>
                    <a:pt x="143979" y="877811"/>
                  </a:lnTo>
                  <a:lnTo>
                    <a:pt x="172453" y="877811"/>
                  </a:lnTo>
                  <a:lnTo>
                    <a:pt x="172453" y="732256"/>
                  </a:lnTo>
                  <a:lnTo>
                    <a:pt x="201726" y="731862"/>
                  </a:lnTo>
                  <a:lnTo>
                    <a:pt x="233756" y="877811"/>
                  </a:lnTo>
                  <a:lnTo>
                    <a:pt x="265010" y="877811"/>
                  </a:lnTo>
                  <a:close/>
                </a:path>
                <a:path w="1547495" h="881379">
                  <a:moveTo>
                    <a:pt x="365798" y="344131"/>
                  </a:moveTo>
                  <a:lnTo>
                    <a:pt x="360489" y="305892"/>
                  </a:lnTo>
                  <a:lnTo>
                    <a:pt x="335330" y="260769"/>
                  </a:lnTo>
                  <a:lnTo>
                    <a:pt x="332727" y="257530"/>
                  </a:lnTo>
                  <a:lnTo>
                    <a:pt x="318668" y="245135"/>
                  </a:lnTo>
                  <a:lnTo>
                    <a:pt x="302348" y="234975"/>
                  </a:lnTo>
                  <a:lnTo>
                    <a:pt x="293966" y="231419"/>
                  </a:lnTo>
                  <a:lnTo>
                    <a:pt x="293966" y="339090"/>
                  </a:lnTo>
                  <a:lnTo>
                    <a:pt x="293001" y="353707"/>
                  </a:lnTo>
                  <a:lnTo>
                    <a:pt x="278472" y="389293"/>
                  </a:lnTo>
                  <a:lnTo>
                    <a:pt x="238417" y="414197"/>
                  </a:lnTo>
                  <a:lnTo>
                    <a:pt x="185762" y="419112"/>
                  </a:lnTo>
                  <a:lnTo>
                    <a:pt x="161137" y="419430"/>
                  </a:lnTo>
                  <a:lnTo>
                    <a:pt x="134264" y="419430"/>
                  </a:lnTo>
                  <a:lnTo>
                    <a:pt x="134264" y="260769"/>
                  </a:lnTo>
                  <a:lnTo>
                    <a:pt x="175094" y="260769"/>
                  </a:lnTo>
                  <a:lnTo>
                    <a:pt x="228117" y="264274"/>
                  </a:lnTo>
                  <a:lnTo>
                    <a:pt x="271208" y="283578"/>
                  </a:lnTo>
                  <a:lnTo>
                    <a:pt x="293039" y="325691"/>
                  </a:lnTo>
                  <a:lnTo>
                    <a:pt x="293966" y="339090"/>
                  </a:lnTo>
                  <a:lnTo>
                    <a:pt x="293966" y="231419"/>
                  </a:lnTo>
                  <a:lnTo>
                    <a:pt x="283756" y="227063"/>
                  </a:lnTo>
                  <a:lnTo>
                    <a:pt x="297180" y="219430"/>
                  </a:lnTo>
                  <a:lnTo>
                    <a:pt x="308889" y="210185"/>
                  </a:lnTo>
                  <a:lnTo>
                    <a:pt x="333654" y="173126"/>
                  </a:lnTo>
                  <a:lnTo>
                    <a:pt x="341985" y="127241"/>
                  </a:lnTo>
                  <a:lnTo>
                    <a:pt x="340423" y="106464"/>
                  </a:lnTo>
                  <a:lnTo>
                    <a:pt x="327977" y="69075"/>
                  </a:lnTo>
                  <a:lnTo>
                    <a:pt x="304190" y="38036"/>
                  </a:lnTo>
                  <a:lnTo>
                    <a:pt x="270471" y="16471"/>
                  </a:lnTo>
                  <a:lnTo>
                    <a:pt x="270471" y="131673"/>
                  </a:lnTo>
                  <a:lnTo>
                    <a:pt x="269189" y="147980"/>
                  </a:lnTo>
                  <a:lnTo>
                    <a:pt x="250190" y="184302"/>
                  </a:lnTo>
                  <a:lnTo>
                    <a:pt x="202438" y="201053"/>
                  </a:lnTo>
                  <a:lnTo>
                    <a:pt x="178828" y="202171"/>
                  </a:lnTo>
                  <a:lnTo>
                    <a:pt x="134264" y="202171"/>
                  </a:lnTo>
                  <a:lnTo>
                    <a:pt x="134264" y="64236"/>
                  </a:lnTo>
                  <a:lnTo>
                    <a:pt x="178828" y="64236"/>
                  </a:lnTo>
                  <a:lnTo>
                    <a:pt x="218909" y="68453"/>
                  </a:lnTo>
                  <a:lnTo>
                    <a:pt x="247548" y="81102"/>
                  </a:lnTo>
                  <a:lnTo>
                    <a:pt x="264731" y="102171"/>
                  </a:lnTo>
                  <a:lnTo>
                    <a:pt x="270471" y="131673"/>
                  </a:lnTo>
                  <a:lnTo>
                    <a:pt x="270471" y="16471"/>
                  </a:lnTo>
                  <a:lnTo>
                    <a:pt x="219062" y="6908"/>
                  </a:lnTo>
                  <a:lnTo>
                    <a:pt x="162140" y="4953"/>
                  </a:lnTo>
                  <a:lnTo>
                    <a:pt x="4406" y="4953"/>
                  </a:lnTo>
                  <a:lnTo>
                    <a:pt x="4406" y="64236"/>
                  </a:lnTo>
                  <a:lnTo>
                    <a:pt x="62687" y="64236"/>
                  </a:lnTo>
                  <a:lnTo>
                    <a:pt x="62687" y="419430"/>
                  </a:lnTo>
                  <a:lnTo>
                    <a:pt x="4406" y="419430"/>
                  </a:lnTo>
                  <a:lnTo>
                    <a:pt x="4406" y="478751"/>
                  </a:lnTo>
                  <a:lnTo>
                    <a:pt x="165531" y="478751"/>
                  </a:lnTo>
                  <a:lnTo>
                    <a:pt x="191033" y="478409"/>
                  </a:lnTo>
                  <a:lnTo>
                    <a:pt x="233514" y="475665"/>
                  </a:lnTo>
                  <a:lnTo>
                    <a:pt x="280454" y="465264"/>
                  </a:lnTo>
                  <a:lnTo>
                    <a:pt x="320395" y="443522"/>
                  </a:lnTo>
                  <a:lnTo>
                    <a:pt x="350037" y="407898"/>
                  </a:lnTo>
                  <a:lnTo>
                    <a:pt x="364807" y="361302"/>
                  </a:lnTo>
                  <a:lnTo>
                    <a:pt x="365798" y="344131"/>
                  </a:lnTo>
                  <a:close/>
                </a:path>
                <a:path w="1547495" h="881379">
                  <a:moveTo>
                    <a:pt x="401866" y="877824"/>
                  </a:moveTo>
                  <a:lnTo>
                    <a:pt x="390982" y="800290"/>
                  </a:lnTo>
                  <a:lnTo>
                    <a:pt x="387159" y="772998"/>
                  </a:lnTo>
                  <a:lnTo>
                    <a:pt x="362115" y="594601"/>
                  </a:lnTo>
                  <a:lnTo>
                    <a:pt x="358355" y="567791"/>
                  </a:lnTo>
                  <a:lnTo>
                    <a:pt x="358355" y="772998"/>
                  </a:lnTo>
                  <a:lnTo>
                    <a:pt x="313664" y="772998"/>
                  </a:lnTo>
                  <a:lnTo>
                    <a:pt x="322859" y="713562"/>
                  </a:lnTo>
                  <a:lnTo>
                    <a:pt x="329349" y="670864"/>
                  </a:lnTo>
                  <a:lnTo>
                    <a:pt x="332943" y="643216"/>
                  </a:lnTo>
                  <a:lnTo>
                    <a:pt x="333540" y="636244"/>
                  </a:lnTo>
                  <a:lnTo>
                    <a:pt x="337388" y="594601"/>
                  </a:lnTo>
                  <a:lnTo>
                    <a:pt x="339369" y="618934"/>
                  </a:lnTo>
                  <a:lnTo>
                    <a:pt x="340728" y="636993"/>
                  </a:lnTo>
                  <a:lnTo>
                    <a:pt x="341350" y="648004"/>
                  </a:lnTo>
                  <a:lnTo>
                    <a:pt x="341617" y="653516"/>
                  </a:lnTo>
                  <a:lnTo>
                    <a:pt x="343471" y="668375"/>
                  </a:lnTo>
                  <a:lnTo>
                    <a:pt x="348526" y="704291"/>
                  </a:lnTo>
                  <a:lnTo>
                    <a:pt x="358355" y="772998"/>
                  </a:lnTo>
                  <a:lnTo>
                    <a:pt x="358355" y="567791"/>
                  </a:lnTo>
                  <a:lnTo>
                    <a:pt x="357568" y="562165"/>
                  </a:lnTo>
                  <a:lnTo>
                    <a:pt x="319582" y="562165"/>
                  </a:lnTo>
                  <a:lnTo>
                    <a:pt x="268566" y="877824"/>
                  </a:lnTo>
                  <a:lnTo>
                    <a:pt x="297446" y="877824"/>
                  </a:lnTo>
                  <a:lnTo>
                    <a:pt x="302679" y="842175"/>
                  </a:lnTo>
                  <a:lnTo>
                    <a:pt x="306451" y="815911"/>
                  </a:lnTo>
                  <a:lnTo>
                    <a:pt x="308521" y="800290"/>
                  </a:lnTo>
                  <a:lnTo>
                    <a:pt x="362712" y="800290"/>
                  </a:lnTo>
                  <a:lnTo>
                    <a:pt x="363524" y="805954"/>
                  </a:lnTo>
                  <a:lnTo>
                    <a:pt x="364832" y="815911"/>
                  </a:lnTo>
                  <a:lnTo>
                    <a:pt x="372605" y="877824"/>
                  </a:lnTo>
                  <a:lnTo>
                    <a:pt x="401866" y="877824"/>
                  </a:lnTo>
                  <a:close/>
                </a:path>
                <a:path w="1547495" h="881379">
                  <a:moveTo>
                    <a:pt x="534771" y="713270"/>
                  </a:moveTo>
                  <a:lnTo>
                    <a:pt x="534428" y="669620"/>
                  </a:lnTo>
                  <a:lnTo>
                    <a:pt x="530606" y="611695"/>
                  </a:lnTo>
                  <a:lnTo>
                    <a:pt x="508025" y="570826"/>
                  </a:lnTo>
                  <a:lnTo>
                    <a:pt x="505498" y="569810"/>
                  </a:lnTo>
                  <a:lnTo>
                    <a:pt x="505498" y="713270"/>
                  </a:lnTo>
                  <a:lnTo>
                    <a:pt x="505307" y="747560"/>
                  </a:lnTo>
                  <a:lnTo>
                    <a:pt x="502996" y="815111"/>
                  </a:lnTo>
                  <a:lnTo>
                    <a:pt x="483946" y="850252"/>
                  </a:lnTo>
                  <a:lnTo>
                    <a:pt x="475830" y="851319"/>
                  </a:lnTo>
                  <a:lnTo>
                    <a:pt x="446570" y="851319"/>
                  </a:lnTo>
                  <a:lnTo>
                    <a:pt x="446570" y="590257"/>
                  </a:lnTo>
                  <a:lnTo>
                    <a:pt x="472274" y="590257"/>
                  </a:lnTo>
                  <a:lnTo>
                    <a:pt x="502996" y="628497"/>
                  </a:lnTo>
                  <a:lnTo>
                    <a:pt x="505206" y="680466"/>
                  </a:lnTo>
                  <a:lnTo>
                    <a:pt x="505498" y="713270"/>
                  </a:lnTo>
                  <a:lnTo>
                    <a:pt x="505498" y="569810"/>
                  </a:lnTo>
                  <a:lnTo>
                    <a:pt x="492264" y="564438"/>
                  </a:lnTo>
                  <a:lnTo>
                    <a:pt x="472668" y="562178"/>
                  </a:lnTo>
                  <a:lnTo>
                    <a:pt x="417296" y="562178"/>
                  </a:lnTo>
                  <a:lnTo>
                    <a:pt x="417296" y="877824"/>
                  </a:lnTo>
                  <a:lnTo>
                    <a:pt x="477418" y="877824"/>
                  </a:lnTo>
                  <a:lnTo>
                    <a:pt x="496544" y="875372"/>
                  </a:lnTo>
                  <a:lnTo>
                    <a:pt x="510590" y="868616"/>
                  </a:lnTo>
                  <a:lnTo>
                    <a:pt x="520420" y="858456"/>
                  </a:lnTo>
                  <a:lnTo>
                    <a:pt x="524040" y="851319"/>
                  </a:lnTo>
                  <a:lnTo>
                    <a:pt x="526859" y="845781"/>
                  </a:lnTo>
                  <a:lnTo>
                    <a:pt x="530936" y="826516"/>
                  </a:lnTo>
                  <a:lnTo>
                    <a:pt x="533336" y="797318"/>
                  </a:lnTo>
                  <a:lnTo>
                    <a:pt x="534479" y="759231"/>
                  </a:lnTo>
                  <a:lnTo>
                    <a:pt x="534771" y="713270"/>
                  </a:lnTo>
                  <a:close/>
                </a:path>
                <a:path w="1547495" h="881379">
                  <a:moveTo>
                    <a:pt x="724242" y="813346"/>
                  </a:moveTo>
                  <a:lnTo>
                    <a:pt x="719531" y="773772"/>
                  </a:lnTo>
                  <a:lnTo>
                    <a:pt x="707326" y="743331"/>
                  </a:lnTo>
                  <a:lnTo>
                    <a:pt x="690537" y="719112"/>
                  </a:lnTo>
                  <a:lnTo>
                    <a:pt x="658114" y="682434"/>
                  </a:lnTo>
                  <a:lnTo>
                    <a:pt x="646379" y="665505"/>
                  </a:lnTo>
                  <a:lnTo>
                    <a:pt x="638263" y="646061"/>
                  </a:lnTo>
                  <a:lnTo>
                    <a:pt x="635241" y="622693"/>
                  </a:lnTo>
                  <a:lnTo>
                    <a:pt x="636866" y="607009"/>
                  </a:lnTo>
                  <a:lnTo>
                    <a:pt x="642023" y="596036"/>
                  </a:lnTo>
                  <a:lnTo>
                    <a:pt x="651090" y="589597"/>
                  </a:lnTo>
                  <a:lnTo>
                    <a:pt x="664514" y="587489"/>
                  </a:lnTo>
                  <a:lnTo>
                    <a:pt x="677240" y="589686"/>
                  </a:lnTo>
                  <a:lnTo>
                    <a:pt x="693051" y="627557"/>
                  </a:lnTo>
                  <a:lnTo>
                    <a:pt x="693381" y="649185"/>
                  </a:lnTo>
                  <a:lnTo>
                    <a:pt x="722274" y="649185"/>
                  </a:lnTo>
                  <a:lnTo>
                    <a:pt x="716686" y="594067"/>
                  </a:lnTo>
                  <a:lnTo>
                    <a:pt x="688924" y="564603"/>
                  </a:lnTo>
                  <a:lnTo>
                    <a:pt x="664514" y="560184"/>
                  </a:lnTo>
                  <a:lnTo>
                    <a:pt x="638784" y="564362"/>
                  </a:lnTo>
                  <a:lnTo>
                    <a:pt x="620356" y="576402"/>
                  </a:lnTo>
                  <a:lnTo>
                    <a:pt x="609269" y="595566"/>
                  </a:lnTo>
                  <a:lnTo>
                    <a:pt x="605574" y="621106"/>
                  </a:lnTo>
                  <a:lnTo>
                    <a:pt x="609638" y="654761"/>
                  </a:lnTo>
                  <a:lnTo>
                    <a:pt x="620306" y="680885"/>
                  </a:lnTo>
                  <a:lnTo>
                    <a:pt x="635279" y="702030"/>
                  </a:lnTo>
                  <a:lnTo>
                    <a:pt x="652246" y="720775"/>
                  </a:lnTo>
                  <a:lnTo>
                    <a:pt x="668096" y="738797"/>
                  </a:lnTo>
                  <a:lnTo>
                    <a:pt x="681761" y="759244"/>
                  </a:lnTo>
                  <a:lnTo>
                    <a:pt x="691349" y="784301"/>
                  </a:lnTo>
                  <a:lnTo>
                    <a:pt x="694969" y="816102"/>
                  </a:lnTo>
                  <a:lnTo>
                    <a:pt x="693064" y="833615"/>
                  </a:lnTo>
                  <a:lnTo>
                    <a:pt x="687412" y="845527"/>
                  </a:lnTo>
                  <a:lnTo>
                    <a:pt x="678116" y="852322"/>
                  </a:lnTo>
                  <a:lnTo>
                    <a:pt x="665302" y="854468"/>
                  </a:lnTo>
                  <a:lnTo>
                    <a:pt x="653719" y="853071"/>
                  </a:lnTo>
                  <a:lnTo>
                    <a:pt x="634949" y="818083"/>
                  </a:lnTo>
                  <a:lnTo>
                    <a:pt x="634453" y="793165"/>
                  </a:lnTo>
                  <a:lnTo>
                    <a:pt x="606361" y="793165"/>
                  </a:lnTo>
                  <a:lnTo>
                    <a:pt x="607555" y="835088"/>
                  </a:lnTo>
                  <a:lnTo>
                    <a:pt x="640867" y="877201"/>
                  </a:lnTo>
                  <a:lnTo>
                    <a:pt x="664121" y="880592"/>
                  </a:lnTo>
                  <a:lnTo>
                    <a:pt x="689698" y="876477"/>
                  </a:lnTo>
                  <a:lnTo>
                    <a:pt x="708571" y="864019"/>
                  </a:lnTo>
                  <a:lnTo>
                    <a:pt x="720242" y="843038"/>
                  </a:lnTo>
                  <a:lnTo>
                    <a:pt x="724242" y="813346"/>
                  </a:lnTo>
                  <a:close/>
                </a:path>
                <a:path w="1547495" h="881379">
                  <a:moveTo>
                    <a:pt x="766826" y="5410"/>
                  </a:moveTo>
                  <a:lnTo>
                    <a:pt x="373100" y="5410"/>
                  </a:lnTo>
                  <a:lnTo>
                    <a:pt x="373100" y="63830"/>
                  </a:lnTo>
                  <a:lnTo>
                    <a:pt x="434378" y="63830"/>
                  </a:lnTo>
                  <a:lnTo>
                    <a:pt x="434378" y="147650"/>
                  </a:lnTo>
                  <a:lnTo>
                    <a:pt x="434378" y="204800"/>
                  </a:lnTo>
                  <a:lnTo>
                    <a:pt x="434378" y="264490"/>
                  </a:lnTo>
                  <a:lnTo>
                    <a:pt x="434378" y="333070"/>
                  </a:lnTo>
                  <a:lnTo>
                    <a:pt x="434378" y="419430"/>
                  </a:lnTo>
                  <a:lnTo>
                    <a:pt x="373100" y="419430"/>
                  </a:lnTo>
                  <a:lnTo>
                    <a:pt x="373100" y="479120"/>
                  </a:lnTo>
                  <a:lnTo>
                    <a:pt x="766826" y="479120"/>
                  </a:lnTo>
                  <a:lnTo>
                    <a:pt x="766826" y="419430"/>
                  </a:lnTo>
                  <a:lnTo>
                    <a:pt x="766826" y="333070"/>
                  </a:lnTo>
                  <a:lnTo>
                    <a:pt x="708253" y="333070"/>
                  </a:lnTo>
                  <a:lnTo>
                    <a:pt x="708253" y="419430"/>
                  </a:lnTo>
                  <a:lnTo>
                    <a:pt x="505904" y="419430"/>
                  </a:lnTo>
                  <a:lnTo>
                    <a:pt x="505904" y="333070"/>
                  </a:lnTo>
                  <a:lnTo>
                    <a:pt x="505904" y="264490"/>
                  </a:lnTo>
                  <a:lnTo>
                    <a:pt x="682053" y="264490"/>
                  </a:lnTo>
                  <a:lnTo>
                    <a:pt x="682053" y="204800"/>
                  </a:lnTo>
                  <a:lnTo>
                    <a:pt x="505904" y="204800"/>
                  </a:lnTo>
                  <a:lnTo>
                    <a:pt x="505904" y="147650"/>
                  </a:lnTo>
                  <a:lnTo>
                    <a:pt x="505904" y="63830"/>
                  </a:lnTo>
                  <a:lnTo>
                    <a:pt x="708253" y="63830"/>
                  </a:lnTo>
                  <a:lnTo>
                    <a:pt x="708253" y="147650"/>
                  </a:lnTo>
                  <a:lnTo>
                    <a:pt x="766826" y="147650"/>
                  </a:lnTo>
                  <a:lnTo>
                    <a:pt x="766826" y="63830"/>
                  </a:lnTo>
                  <a:lnTo>
                    <a:pt x="766826" y="5410"/>
                  </a:lnTo>
                  <a:close/>
                </a:path>
                <a:path w="1547495" h="881379">
                  <a:moveTo>
                    <a:pt x="866635" y="773391"/>
                  </a:moveTo>
                  <a:lnTo>
                    <a:pt x="837349" y="773391"/>
                  </a:lnTo>
                  <a:lnTo>
                    <a:pt x="835812" y="803960"/>
                  </a:lnTo>
                  <a:lnTo>
                    <a:pt x="832370" y="829564"/>
                  </a:lnTo>
                  <a:lnTo>
                    <a:pt x="823506" y="847153"/>
                  </a:lnTo>
                  <a:lnTo>
                    <a:pt x="805726" y="853694"/>
                  </a:lnTo>
                  <a:lnTo>
                    <a:pt x="787654" y="849172"/>
                  </a:lnTo>
                  <a:lnTo>
                    <a:pt x="777240" y="830351"/>
                  </a:lnTo>
                  <a:lnTo>
                    <a:pt x="772452" y="789279"/>
                  </a:lnTo>
                  <a:lnTo>
                    <a:pt x="771309" y="718019"/>
                  </a:lnTo>
                  <a:lnTo>
                    <a:pt x="772375" y="651979"/>
                  </a:lnTo>
                  <a:lnTo>
                    <a:pt x="776935" y="612749"/>
                  </a:lnTo>
                  <a:lnTo>
                    <a:pt x="786993" y="593915"/>
                  </a:lnTo>
                  <a:lnTo>
                    <a:pt x="804532" y="589064"/>
                  </a:lnTo>
                  <a:lnTo>
                    <a:pt x="821207" y="593737"/>
                  </a:lnTo>
                  <a:lnTo>
                    <a:pt x="830922" y="608050"/>
                  </a:lnTo>
                  <a:lnTo>
                    <a:pt x="835444" y="632460"/>
                  </a:lnTo>
                  <a:lnTo>
                    <a:pt x="836561" y="667397"/>
                  </a:lnTo>
                  <a:lnTo>
                    <a:pt x="865835" y="667397"/>
                  </a:lnTo>
                  <a:lnTo>
                    <a:pt x="864374" y="625906"/>
                  </a:lnTo>
                  <a:lnTo>
                    <a:pt x="856792" y="592086"/>
                  </a:lnTo>
                  <a:lnTo>
                    <a:pt x="838301" y="569328"/>
                  </a:lnTo>
                  <a:lnTo>
                    <a:pt x="804125" y="560984"/>
                  </a:lnTo>
                  <a:lnTo>
                    <a:pt x="768769" y="570788"/>
                  </a:lnTo>
                  <a:lnTo>
                    <a:pt x="749998" y="600189"/>
                  </a:lnTo>
                  <a:lnTo>
                    <a:pt x="742556" y="649262"/>
                  </a:lnTo>
                  <a:lnTo>
                    <a:pt x="741235" y="718019"/>
                  </a:lnTo>
                  <a:lnTo>
                    <a:pt x="743242" y="796937"/>
                  </a:lnTo>
                  <a:lnTo>
                    <a:pt x="751916" y="847166"/>
                  </a:lnTo>
                  <a:lnTo>
                    <a:pt x="771271" y="873645"/>
                  </a:lnTo>
                  <a:lnTo>
                    <a:pt x="805307" y="881380"/>
                  </a:lnTo>
                  <a:lnTo>
                    <a:pt x="837476" y="873010"/>
                  </a:lnTo>
                  <a:lnTo>
                    <a:pt x="855853" y="850074"/>
                  </a:lnTo>
                  <a:lnTo>
                    <a:pt x="864273" y="815797"/>
                  </a:lnTo>
                  <a:lnTo>
                    <a:pt x="866635" y="773391"/>
                  </a:lnTo>
                  <a:close/>
                </a:path>
                <a:path w="1547495" h="881379">
                  <a:moveTo>
                    <a:pt x="1003096" y="561581"/>
                  </a:moveTo>
                  <a:lnTo>
                    <a:pt x="974229" y="561581"/>
                  </a:lnTo>
                  <a:lnTo>
                    <a:pt x="974229" y="705091"/>
                  </a:lnTo>
                  <a:lnTo>
                    <a:pt x="917257" y="705091"/>
                  </a:lnTo>
                  <a:lnTo>
                    <a:pt x="917257" y="561581"/>
                  </a:lnTo>
                  <a:lnTo>
                    <a:pt x="887996" y="561581"/>
                  </a:lnTo>
                  <a:lnTo>
                    <a:pt x="887996" y="705091"/>
                  </a:lnTo>
                  <a:lnTo>
                    <a:pt x="887996" y="733031"/>
                  </a:lnTo>
                  <a:lnTo>
                    <a:pt x="887996" y="877811"/>
                  </a:lnTo>
                  <a:lnTo>
                    <a:pt x="917257" y="877811"/>
                  </a:lnTo>
                  <a:lnTo>
                    <a:pt x="917257" y="733031"/>
                  </a:lnTo>
                  <a:lnTo>
                    <a:pt x="974229" y="733031"/>
                  </a:lnTo>
                  <a:lnTo>
                    <a:pt x="974229" y="877811"/>
                  </a:lnTo>
                  <a:lnTo>
                    <a:pt x="1003096" y="877811"/>
                  </a:lnTo>
                  <a:lnTo>
                    <a:pt x="1003096" y="733031"/>
                  </a:lnTo>
                  <a:lnTo>
                    <a:pt x="1003096" y="705091"/>
                  </a:lnTo>
                  <a:lnTo>
                    <a:pt x="1003096" y="561581"/>
                  </a:lnTo>
                  <a:close/>
                </a:path>
                <a:path w="1547495" h="881379">
                  <a:moveTo>
                    <a:pt x="1133360" y="349046"/>
                  </a:moveTo>
                  <a:lnTo>
                    <a:pt x="1128255" y="308622"/>
                  </a:lnTo>
                  <a:lnTo>
                    <a:pt x="1112939" y="273113"/>
                  </a:lnTo>
                  <a:lnTo>
                    <a:pt x="1077887" y="234175"/>
                  </a:lnTo>
                  <a:lnTo>
                    <a:pt x="1027391" y="211239"/>
                  </a:lnTo>
                  <a:lnTo>
                    <a:pt x="973302" y="195465"/>
                  </a:lnTo>
                  <a:lnTo>
                    <a:pt x="951268" y="189687"/>
                  </a:lnTo>
                  <a:lnTo>
                    <a:pt x="933196" y="184594"/>
                  </a:lnTo>
                  <a:lnTo>
                    <a:pt x="894016" y="167703"/>
                  </a:lnTo>
                  <a:lnTo>
                    <a:pt x="872147" y="130835"/>
                  </a:lnTo>
                  <a:lnTo>
                    <a:pt x="871486" y="121564"/>
                  </a:lnTo>
                  <a:lnTo>
                    <a:pt x="872782" y="109562"/>
                  </a:lnTo>
                  <a:lnTo>
                    <a:pt x="903732" y="71005"/>
                  </a:lnTo>
                  <a:lnTo>
                    <a:pt x="951788" y="60960"/>
                  </a:lnTo>
                  <a:lnTo>
                    <a:pt x="982103" y="64389"/>
                  </a:lnTo>
                  <a:lnTo>
                    <a:pt x="1008951" y="74676"/>
                  </a:lnTo>
                  <a:lnTo>
                    <a:pt x="1032357" y="91821"/>
                  </a:lnTo>
                  <a:lnTo>
                    <a:pt x="1052334" y="115836"/>
                  </a:lnTo>
                  <a:lnTo>
                    <a:pt x="1052334" y="148805"/>
                  </a:lnTo>
                  <a:lnTo>
                    <a:pt x="1110234" y="148805"/>
                  </a:lnTo>
                  <a:lnTo>
                    <a:pt x="1110234" y="5143"/>
                  </a:lnTo>
                  <a:lnTo>
                    <a:pt x="1052334" y="5143"/>
                  </a:lnTo>
                  <a:lnTo>
                    <a:pt x="1052334" y="36753"/>
                  </a:lnTo>
                  <a:lnTo>
                    <a:pt x="1027455" y="20688"/>
                  </a:lnTo>
                  <a:lnTo>
                    <a:pt x="1001572" y="9194"/>
                  </a:lnTo>
                  <a:lnTo>
                    <a:pt x="974648" y="2298"/>
                  </a:lnTo>
                  <a:lnTo>
                    <a:pt x="946708" y="0"/>
                  </a:lnTo>
                  <a:lnTo>
                    <a:pt x="918006" y="2222"/>
                  </a:lnTo>
                  <a:lnTo>
                    <a:pt x="868184" y="20040"/>
                  </a:lnTo>
                  <a:lnTo>
                    <a:pt x="829729" y="54902"/>
                  </a:lnTo>
                  <a:lnTo>
                    <a:pt x="809917" y="102476"/>
                  </a:lnTo>
                  <a:lnTo>
                    <a:pt x="807427" y="130759"/>
                  </a:lnTo>
                  <a:lnTo>
                    <a:pt x="808570" y="149364"/>
                  </a:lnTo>
                  <a:lnTo>
                    <a:pt x="825627" y="197383"/>
                  </a:lnTo>
                  <a:lnTo>
                    <a:pt x="859967" y="232257"/>
                  </a:lnTo>
                  <a:lnTo>
                    <a:pt x="913447" y="256273"/>
                  </a:lnTo>
                  <a:lnTo>
                    <a:pt x="968870" y="272783"/>
                  </a:lnTo>
                  <a:lnTo>
                    <a:pt x="994079" y="280136"/>
                  </a:lnTo>
                  <a:lnTo>
                    <a:pt x="1031341" y="294868"/>
                  </a:lnTo>
                  <a:lnTo>
                    <a:pt x="1058278" y="321818"/>
                  </a:lnTo>
                  <a:lnTo>
                    <a:pt x="1063218" y="350799"/>
                  </a:lnTo>
                  <a:lnTo>
                    <a:pt x="1061707" y="367334"/>
                  </a:lnTo>
                  <a:lnTo>
                    <a:pt x="1039037" y="407009"/>
                  </a:lnTo>
                  <a:lnTo>
                    <a:pt x="996632" y="427151"/>
                  </a:lnTo>
                  <a:lnTo>
                    <a:pt x="979766" y="428498"/>
                  </a:lnTo>
                  <a:lnTo>
                    <a:pt x="947013" y="423672"/>
                  </a:lnTo>
                  <a:lnTo>
                    <a:pt x="917524" y="409155"/>
                  </a:lnTo>
                  <a:lnTo>
                    <a:pt x="891311" y="384987"/>
                  </a:lnTo>
                  <a:lnTo>
                    <a:pt x="868362" y="351129"/>
                  </a:lnTo>
                  <a:lnTo>
                    <a:pt x="868362" y="309270"/>
                  </a:lnTo>
                  <a:lnTo>
                    <a:pt x="809129" y="309270"/>
                  </a:lnTo>
                  <a:lnTo>
                    <a:pt x="809129" y="481241"/>
                  </a:lnTo>
                  <a:lnTo>
                    <a:pt x="868362" y="481241"/>
                  </a:lnTo>
                  <a:lnTo>
                    <a:pt x="868362" y="442112"/>
                  </a:lnTo>
                  <a:lnTo>
                    <a:pt x="895070" y="462508"/>
                  </a:lnTo>
                  <a:lnTo>
                    <a:pt x="923391" y="477088"/>
                  </a:lnTo>
                  <a:lnTo>
                    <a:pt x="953312" y="485838"/>
                  </a:lnTo>
                  <a:lnTo>
                    <a:pt x="984885" y="488746"/>
                  </a:lnTo>
                  <a:lnTo>
                    <a:pt x="1015123" y="486283"/>
                  </a:lnTo>
                  <a:lnTo>
                    <a:pt x="1067968" y="466534"/>
                  </a:lnTo>
                  <a:lnTo>
                    <a:pt x="1109306" y="428155"/>
                  </a:lnTo>
                  <a:lnTo>
                    <a:pt x="1130693" y="378066"/>
                  </a:lnTo>
                  <a:lnTo>
                    <a:pt x="1133360" y="349046"/>
                  </a:lnTo>
                  <a:close/>
                </a:path>
                <a:path w="1547495" h="881379">
                  <a:moveTo>
                    <a:pt x="1155382" y="721182"/>
                  </a:moveTo>
                  <a:lnTo>
                    <a:pt x="1154912" y="668947"/>
                  </a:lnTo>
                  <a:lnTo>
                    <a:pt x="1152220" y="627240"/>
                  </a:lnTo>
                  <a:lnTo>
                    <a:pt x="1141183" y="589064"/>
                  </a:lnTo>
                  <a:lnTo>
                    <a:pt x="1125321" y="569036"/>
                  </a:lnTo>
                  <a:lnTo>
                    <a:pt x="1125321" y="721182"/>
                  </a:lnTo>
                  <a:lnTo>
                    <a:pt x="1124242" y="788111"/>
                  </a:lnTo>
                  <a:lnTo>
                    <a:pt x="1119682" y="828522"/>
                  </a:lnTo>
                  <a:lnTo>
                    <a:pt x="1109637" y="848385"/>
                  </a:lnTo>
                  <a:lnTo>
                    <a:pt x="1092098" y="853681"/>
                  </a:lnTo>
                  <a:lnTo>
                    <a:pt x="1074229" y="848385"/>
                  </a:lnTo>
                  <a:lnTo>
                    <a:pt x="1064209" y="828522"/>
                  </a:lnTo>
                  <a:lnTo>
                    <a:pt x="1059840" y="788111"/>
                  </a:lnTo>
                  <a:lnTo>
                    <a:pt x="1058875" y="721182"/>
                  </a:lnTo>
                  <a:lnTo>
                    <a:pt x="1059891" y="654316"/>
                  </a:lnTo>
                  <a:lnTo>
                    <a:pt x="1064361" y="614032"/>
                  </a:lnTo>
                  <a:lnTo>
                    <a:pt x="1074394" y="594296"/>
                  </a:lnTo>
                  <a:lnTo>
                    <a:pt x="1092098" y="589064"/>
                  </a:lnTo>
                  <a:lnTo>
                    <a:pt x="1109802" y="594296"/>
                  </a:lnTo>
                  <a:lnTo>
                    <a:pt x="1119835" y="614032"/>
                  </a:lnTo>
                  <a:lnTo>
                    <a:pt x="1124305" y="654316"/>
                  </a:lnTo>
                  <a:lnTo>
                    <a:pt x="1125321" y="721182"/>
                  </a:lnTo>
                  <a:lnTo>
                    <a:pt x="1125321" y="569036"/>
                  </a:lnTo>
                  <a:lnTo>
                    <a:pt x="1124864" y="568655"/>
                  </a:lnTo>
                  <a:lnTo>
                    <a:pt x="1115682" y="564349"/>
                  </a:lnTo>
                  <a:lnTo>
                    <a:pt x="1104798" y="561809"/>
                  </a:lnTo>
                  <a:lnTo>
                    <a:pt x="1092098" y="560984"/>
                  </a:lnTo>
                  <a:lnTo>
                    <a:pt x="1079690" y="561860"/>
                  </a:lnTo>
                  <a:lnTo>
                    <a:pt x="1039482" y="595464"/>
                  </a:lnTo>
                  <a:lnTo>
                    <a:pt x="1029398" y="668540"/>
                  </a:lnTo>
                  <a:lnTo>
                    <a:pt x="1028801" y="721182"/>
                  </a:lnTo>
                  <a:lnTo>
                    <a:pt x="1029322" y="773518"/>
                  </a:lnTo>
                  <a:lnTo>
                    <a:pt x="1032116" y="815124"/>
                  </a:lnTo>
                  <a:lnTo>
                    <a:pt x="1051750" y="867524"/>
                  </a:lnTo>
                  <a:lnTo>
                    <a:pt x="1092098" y="881367"/>
                  </a:lnTo>
                  <a:lnTo>
                    <a:pt x="1104734" y="880491"/>
                  </a:lnTo>
                  <a:lnTo>
                    <a:pt x="1140460" y="853681"/>
                  </a:lnTo>
                  <a:lnTo>
                    <a:pt x="1152017" y="814971"/>
                  </a:lnTo>
                  <a:lnTo>
                    <a:pt x="1154849" y="773468"/>
                  </a:lnTo>
                  <a:lnTo>
                    <a:pt x="1155382" y="721182"/>
                  </a:lnTo>
                  <a:close/>
                </a:path>
                <a:path w="1547495" h="881379">
                  <a:moveTo>
                    <a:pt x="1300937" y="721182"/>
                  </a:moveTo>
                  <a:lnTo>
                    <a:pt x="1300467" y="668947"/>
                  </a:lnTo>
                  <a:lnTo>
                    <a:pt x="1297774" y="627240"/>
                  </a:lnTo>
                  <a:lnTo>
                    <a:pt x="1286738" y="589064"/>
                  </a:lnTo>
                  <a:lnTo>
                    <a:pt x="1270889" y="569048"/>
                  </a:lnTo>
                  <a:lnTo>
                    <a:pt x="1270889" y="721182"/>
                  </a:lnTo>
                  <a:lnTo>
                    <a:pt x="1269809" y="788111"/>
                  </a:lnTo>
                  <a:lnTo>
                    <a:pt x="1265250" y="828522"/>
                  </a:lnTo>
                  <a:lnTo>
                    <a:pt x="1255204" y="848385"/>
                  </a:lnTo>
                  <a:lnTo>
                    <a:pt x="1237665" y="853681"/>
                  </a:lnTo>
                  <a:lnTo>
                    <a:pt x="1219784" y="848385"/>
                  </a:lnTo>
                  <a:lnTo>
                    <a:pt x="1209763" y="828522"/>
                  </a:lnTo>
                  <a:lnTo>
                    <a:pt x="1205395" y="788111"/>
                  </a:lnTo>
                  <a:lnTo>
                    <a:pt x="1204442" y="721182"/>
                  </a:lnTo>
                  <a:lnTo>
                    <a:pt x="1205458" y="654316"/>
                  </a:lnTo>
                  <a:lnTo>
                    <a:pt x="1209929" y="614032"/>
                  </a:lnTo>
                  <a:lnTo>
                    <a:pt x="1219962" y="594296"/>
                  </a:lnTo>
                  <a:lnTo>
                    <a:pt x="1237665" y="589064"/>
                  </a:lnTo>
                  <a:lnTo>
                    <a:pt x="1255369" y="594296"/>
                  </a:lnTo>
                  <a:lnTo>
                    <a:pt x="1265389" y="614032"/>
                  </a:lnTo>
                  <a:lnTo>
                    <a:pt x="1269860" y="654316"/>
                  </a:lnTo>
                  <a:lnTo>
                    <a:pt x="1270889" y="721182"/>
                  </a:lnTo>
                  <a:lnTo>
                    <a:pt x="1270889" y="569048"/>
                  </a:lnTo>
                  <a:lnTo>
                    <a:pt x="1270419" y="568655"/>
                  </a:lnTo>
                  <a:lnTo>
                    <a:pt x="1261249" y="564349"/>
                  </a:lnTo>
                  <a:lnTo>
                    <a:pt x="1250365" y="561809"/>
                  </a:lnTo>
                  <a:lnTo>
                    <a:pt x="1237665" y="560984"/>
                  </a:lnTo>
                  <a:lnTo>
                    <a:pt x="1225245" y="561860"/>
                  </a:lnTo>
                  <a:lnTo>
                    <a:pt x="1185049" y="595464"/>
                  </a:lnTo>
                  <a:lnTo>
                    <a:pt x="1174953" y="668540"/>
                  </a:lnTo>
                  <a:lnTo>
                    <a:pt x="1174369" y="721182"/>
                  </a:lnTo>
                  <a:lnTo>
                    <a:pt x="1174889" y="773518"/>
                  </a:lnTo>
                  <a:lnTo>
                    <a:pt x="1177683" y="815124"/>
                  </a:lnTo>
                  <a:lnTo>
                    <a:pt x="1197317" y="867524"/>
                  </a:lnTo>
                  <a:lnTo>
                    <a:pt x="1237665" y="881367"/>
                  </a:lnTo>
                  <a:lnTo>
                    <a:pt x="1250302" y="880491"/>
                  </a:lnTo>
                  <a:lnTo>
                    <a:pt x="1286027" y="853681"/>
                  </a:lnTo>
                  <a:lnTo>
                    <a:pt x="1297571" y="814971"/>
                  </a:lnTo>
                  <a:lnTo>
                    <a:pt x="1300403" y="773468"/>
                  </a:lnTo>
                  <a:lnTo>
                    <a:pt x="1300937" y="721182"/>
                  </a:lnTo>
                  <a:close/>
                </a:path>
                <a:path w="1547495" h="881379">
                  <a:moveTo>
                    <a:pt x="1425943" y="851141"/>
                  </a:moveTo>
                  <a:lnTo>
                    <a:pt x="1355140" y="851141"/>
                  </a:lnTo>
                  <a:lnTo>
                    <a:pt x="1355140" y="561581"/>
                  </a:lnTo>
                  <a:lnTo>
                    <a:pt x="1325486" y="561581"/>
                  </a:lnTo>
                  <a:lnTo>
                    <a:pt x="1325486" y="851141"/>
                  </a:lnTo>
                  <a:lnTo>
                    <a:pt x="1325486" y="877811"/>
                  </a:lnTo>
                  <a:lnTo>
                    <a:pt x="1425943" y="877811"/>
                  </a:lnTo>
                  <a:lnTo>
                    <a:pt x="1425943" y="851141"/>
                  </a:lnTo>
                  <a:close/>
                </a:path>
                <a:path w="1547495" h="881379">
                  <a:moveTo>
                    <a:pt x="1539608" y="7988"/>
                  </a:moveTo>
                  <a:lnTo>
                    <a:pt x="1155750" y="7988"/>
                  </a:lnTo>
                  <a:lnTo>
                    <a:pt x="1155750" y="66408"/>
                  </a:lnTo>
                  <a:lnTo>
                    <a:pt x="1155750" y="187058"/>
                  </a:lnTo>
                  <a:lnTo>
                    <a:pt x="1214310" y="187058"/>
                  </a:lnTo>
                  <a:lnTo>
                    <a:pt x="1214310" y="66408"/>
                  </a:lnTo>
                  <a:lnTo>
                    <a:pt x="1312062" y="66408"/>
                  </a:lnTo>
                  <a:lnTo>
                    <a:pt x="1312062" y="187058"/>
                  </a:lnTo>
                  <a:lnTo>
                    <a:pt x="1312062" y="422008"/>
                  </a:lnTo>
                  <a:lnTo>
                    <a:pt x="1251470" y="422008"/>
                  </a:lnTo>
                  <a:lnTo>
                    <a:pt x="1251470" y="481698"/>
                  </a:lnTo>
                  <a:lnTo>
                    <a:pt x="1445272" y="481698"/>
                  </a:lnTo>
                  <a:lnTo>
                    <a:pt x="1445272" y="422008"/>
                  </a:lnTo>
                  <a:lnTo>
                    <a:pt x="1383626" y="422008"/>
                  </a:lnTo>
                  <a:lnTo>
                    <a:pt x="1383626" y="187058"/>
                  </a:lnTo>
                  <a:lnTo>
                    <a:pt x="1383626" y="66408"/>
                  </a:lnTo>
                  <a:lnTo>
                    <a:pt x="1481010" y="66408"/>
                  </a:lnTo>
                  <a:lnTo>
                    <a:pt x="1481010" y="187058"/>
                  </a:lnTo>
                  <a:lnTo>
                    <a:pt x="1539608" y="187058"/>
                  </a:lnTo>
                  <a:lnTo>
                    <a:pt x="1539608" y="66408"/>
                  </a:lnTo>
                  <a:lnTo>
                    <a:pt x="1539608" y="7988"/>
                  </a:lnTo>
                  <a:close/>
                </a:path>
                <a:path w="1547495" h="881379">
                  <a:moveTo>
                    <a:pt x="1546974" y="813346"/>
                  </a:moveTo>
                  <a:lnTo>
                    <a:pt x="1542262" y="773772"/>
                  </a:lnTo>
                  <a:lnTo>
                    <a:pt x="1530070" y="743331"/>
                  </a:lnTo>
                  <a:lnTo>
                    <a:pt x="1513268" y="719112"/>
                  </a:lnTo>
                  <a:lnTo>
                    <a:pt x="1480845" y="682434"/>
                  </a:lnTo>
                  <a:lnTo>
                    <a:pt x="1469097" y="665505"/>
                  </a:lnTo>
                  <a:lnTo>
                    <a:pt x="1460995" y="646061"/>
                  </a:lnTo>
                  <a:lnTo>
                    <a:pt x="1457972" y="622693"/>
                  </a:lnTo>
                  <a:lnTo>
                    <a:pt x="1459598" y="607009"/>
                  </a:lnTo>
                  <a:lnTo>
                    <a:pt x="1464754" y="596036"/>
                  </a:lnTo>
                  <a:lnTo>
                    <a:pt x="1473822" y="589597"/>
                  </a:lnTo>
                  <a:lnTo>
                    <a:pt x="1487246" y="587489"/>
                  </a:lnTo>
                  <a:lnTo>
                    <a:pt x="1499971" y="589686"/>
                  </a:lnTo>
                  <a:lnTo>
                    <a:pt x="1515783" y="627557"/>
                  </a:lnTo>
                  <a:lnTo>
                    <a:pt x="1516126" y="649185"/>
                  </a:lnTo>
                  <a:lnTo>
                    <a:pt x="1545005" y="649185"/>
                  </a:lnTo>
                  <a:lnTo>
                    <a:pt x="1539417" y="594067"/>
                  </a:lnTo>
                  <a:lnTo>
                    <a:pt x="1511655" y="564603"/>
                  </a:lnTo>
                  <a:lnTo>
                    <a:pt x="1487246" y="560184"/>
                  </a:lnTo>
                  <a:lnTo>
                    <a:pt x="1461516" y="564362"/>
                  </a:lnTo>
                  <a:lnTo>
                    <a:pt x="1443088" y="576402"/>
                  </a:lnTo>
                  <a:lnTo>
                    <a:pt x="1432013" y="595566"/>
                  </a:lnTo>
                  <a:lnTo>
                    <a:pt x="1428318" y="621106"/>
                  </a:lnTo>
                  <a:lnTo>
                    <a:pt x="1432382" y="654761"/>
                  </a:lnTo>
                  <a:lnTo>
                    <a:pt x="1443037" y="680885"/>
                  </a:lnTo>
                  <a:lnTo>
                    <a:pt x="1458010" y="702030"/>
                  </a:lnTo>
                  <a:lnTo>
                    <a:pt x="1474978" y="720775"/>
                  </a:lnTo>
                  <a:lnTo>
                    <a:pt x="1490840" y="738797"/>
                  </a:lnTo>
                  <a:lnTo>
                    <a:pt x="1504505" y="759244"/>
                  </a:lnTo>
                  <a:lnTo>
                    <a:pt x="1514081" y="784301"/>
                  </a:lnTo>
                  <a:lnTo>
                    <a:pt x="1517700" y="816102"/>
                  </a:lnTo>
                  <a:lnTo>
                    <a:pt x="1515795" y="833615"/>
                  </a:lnTo>
                  <a:lnTo>
                    <a:pt x="1510144" y="845527"/>
                  </a:lnTo>
                  <a:lnTo>
                    <a:pt x="1500847" y="852322"/>
                  </a:lnTo>
                  <a:lnTo>
                    <a:pt x="1488033" y="854468"/>
                  </a:lnTo>
                  <a:lnTo>
                    <a:pt x="1476451" y="853071"/>
                  </a:lnTo>
                  <a:lnTo>
                    <a:pt x="1457693" y="818083"/>
                  </a:lnTo>
                  <a:lnTo>
                    <a:pt x="1457185" y="793165"/>
                  </a:lnTo>
                  <a:lnTo>
                    <a:pt x="1429092" y="793165"/>
                  </a:lnTo>
                  <a:lnTo>
                    <a:pt x="1430286" y="835088"/>
                  </a:lnTo>
                  <a:lnTo>
                    <a:pt x="1463611" y="877201"/>
                  </a:lnTo>
                  <a:lnTo>
                    <a:pt x="1486852" y="880592"/>
                  </a:lnTo>
                  <a:lnTo>
                    <a:pt x="1512430" y="876477"/>
                  </a:lnTo>
                  <a:lnTo>
                    <a:pt x="1531302" y="864019"/>
                  </a:lnTo>
                  <a:lnTo>
                    <a:pt x="1542973" y="843038"/>
                  </a:lnTo>
                  <a:lnTo>
                    <a:pt x="1546974" y="813346"/>
                  </a:lnTo>
                  <a:close/>
                </a:path>
              </a:pathLst>
            </a:custGeom>
            <a:solidFill>
              <a:srgbClr val="32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9">
              <a:extLst>
                <a:ext uri="{FF2B5EF4-FFF2-40B4-BE49-F238E27FC236}">
                  <a16:creationId xmlns:a16="http://schemas.microsoft.com/office/drawing/2014/main" id="{E993256F-E233-875D-2866-D43DF155F3EB}"/>
                </a:ext>
              </a:extLst>
            </p:cNvPr>
            <p:cNvSpPr/>
            <p:nvPr/>
          </p:nvSpPr>
          <p:spPr>
            <a:xfrm>
              <a:off x="3088652" y="5826715"/>
              <a:ext cx="522605" cy="114300"/>
            </a:xfrm>
            <a:custGeom>
              <a:avLst/>
              <a:gdLst/>
              <a:ahLst/>
              <a:cxnLst/>
              <a:rect l="l" t="t" r="r" b="b"/>
              <a:pathLst>
                <a:path w="522604" h="114300">
                  <a:moveTo>
                    <a:pt x="60782" y="112572"/>
                  </a:moveTo>
                  <a:lnTo>
                    <a:pt x="44475" y="62611"/>
                  </a:lnTo>
                  <a:lnTo>
                    <a:pt x="43649" y="60083"/>
                  </a:lnTo>
                  <a:lnTo>
                    <a:pt x="47447" y="59105"/>
                  </a:lnTo>
                  <a:lnTo>
                    <a:pt x="50952" y="55600"/>
                  </a:lnTo>
                  <a:lnTo>
                    <a:pt x="52857" y="51523"/>
                  </a:lnTo>
                  <a:lnTo>
                    <a:pt x="53060" y="51092"/>
                  </a:lnTo>
                  <a:lnTo>
                    <a:pt x="54749" y="47167"/>
                  </a:lnTo>
                  <a:lnTo>
                    <a:pt x="55867" y="40703"/>
                  </a:lnTo>
                  <a:lnTo>
                    <a:pt x="55867" y="23444"/>
                  </a:lnTo>
                  <a:lnTo>
                    <a:pt x="54889" y="17272"/>
                  </a:lnTo>
                  <a:lnTo>
                    <a:pt x="53200" y="13347"/>
                  </a:lnTo>
                  <a:lnTo>
                    <a:pt x="52870" y="12496"/>
                  </a:lnTo>
                  <a:lnTo>
                    <a:pt x="50253" y="5753"/>
                  </a:lnTo>
                  <a:lnTo>
                    <a:pt x="44488" y="977"/>
                  </a:lnTo>
                  <a:lnTo>
                    <a:pt x="42951" y="977"/>
                  </a:lnTo>
                  <a:lnTo>
                    <a:pt x="42951" y="28511"/>
                  </a:lnTo>
                  <a:lnTo>
                    <a:pt x="42951" y="37490"/>
                  </a:lnTo>
                  <a:lnTo>
                    <a:pt x="12357" y="51523"/>
                  </a:lnTo>
                  <a:lnTo>
                    <a:pt x="12357" y="12496"/>
                  </a:lnTo>
                  <a:lnTo>
                    <a:pt x="37338" y="12496"/>
                  </a:lnTo>
                  <a:lnTo>
                    <a:pt x="40703" y="15455"/>
                  </a:lnTo>
                  <a:lnTo>
                    <a:pt x="41973" y="19926"/>
                  </a:lnTo>
                  <a:lnTo>
                    <a:pt x="42532" y="21628"/>
                  </a:lnTo>
                  <a:lnTo>
                    <a:pt x="42951" y="28511"/>
                  </a:lnTo>
                  <a:lnTo>
                    <a:pt x="42951" y="977"/>
                  </a:lnTo>
                  <a:lnTo>
                    <a:pt x="0" y="977"/>
                  </a:lnTo>
                  <a:lnTo>
                    <a:pt x="0" y="112572"/>
                  </a:lnTo>
                  <a:lnTo>
                    <a:pt x="12204" y="112572"/>
                  </a:lnTo>
                  <a:lnTo>
                    <a:pt x="12204" y="62611"/>
                  </a:lnTo>
                  <a:lnTo>
                    <a:pt x="31584" y="62611"/>
                  </a:lnTo>
                  <a:lnTo>
                    <a:pt x="48145" y="112572"/>
                  </a:lnTo>
                  <a:lnTo>
                    <a:pt x="60782" y="112572"/>
                  </a:lnTo>
                  <a:close/>
                </a:path>
                <a:path w="522604" h="114300">
                  <a:moveTo>
                    <a:pt x="120611" y="100774"/>
                  </a:moveTo>
                  <a:lnTo>
                    <a:pt x="81724" y="100774"/>
                  </a:lnTo>
                  <a:lnTo>
                    <a:pt x="81724" y="62179"/>
                  </a:lnTo>
                  <a:lnTo>
                    <a:pt x="118084" y="62179"/>
                  </a:lnTo>
                  <a:lnTo>
                    <a:pt x="118084" y="50533"/>
                  </a:lnTo>
                  <a:lnTo>
                    <a:pt x="81724" y="50533"/>
                  </a:lnTo>
                  <a:lnTo>
                    <a:pt x="81724" y="12788"/>
                  </a:lnTo>
                  <a:lnTo>
                    <a:pt x="120319" y="12788"/>
                  </a:lnTo>
                  <a:lnTo>
                    <a:pt x="120319" y="990"/>
                  </a:lnTo>
                  <a:lnTo>
                    <a:pt x="69367" y="990"/>
                  </a:lnTo>
                  <a:lnTo>
                    <a:pt x="69367" y="112572"/>
                  </a:lnTo>
                  <a:lnTo>
                    <a:pt x="120611" y="112572"/>
                  </a:lnTo>
                  <a:lnTo>
                    <a:pt x="120611" y="100774"/>
                  </a:lnTo>
                  <a:close/>
                </a:path>
                <a:path w="522604" h="114300">
                  <a:moveTo>
                    <a:pt x="186893" y="85763"/>
                  </a:moveTo>
                  <a:lnTo>
                    <a:pt x="166535" y="53492"/>
                  </a:lnTo>
                  <a:lnTo>
                    <a:pt x="155994" y="47028"/>
                  </a:lnTo>
                  <a:lnTo>
                    <a:pt x="148412" y="41706"/>
                  </a:lnTo>
                  <a:lnTo>
                    <a:pt x="143484" y="36715"/>
                  </a:lnTo>
                  <a:lnTo>
                    <a:pt x="140804" y="31394"/>
                  </a:lnTo>
                  <a:lnTo>
                    <a:pt x="140004" y="25120"/>
                  </a:lnTo>
                  <a:lnTo>
                    <a:pt x="140004" y="16573"/>
                  </a:lnTo>
                  <a:lnTo>
                    <a:pt x="144513" y="11379"/>
                  </a:lnTo>
                  <a:lnTo>
                    <a:pt x="166535" y="11379"/>
                  </a:lnTo>
                  <a:lnTo>
                    <a:pt x="171170" y="15024"/>
                  </a:lnTo>
                  <a:lnTo>
                    <a:pt x="173278" y="25819"/>
                  </a:lnTo>
                  <a:lnTo>
                    <a:pt x="173126" y="32143"/>
                  </a:lnTo>
                  <a:lnTo>
                    <a:pt x="185750" y="32143"/>
                  </a:lnTo>
                  <a:lnTo>
                    <a:pt x="155994" y="139"/>
                  </a:lnTo>
                  <a:lnTo>
                    <a:pt x="143230" y="1917"/>
                  </a:lnTo>
                  <a:lnTo>
                    <a:pt x="134162" y="7061"/>
                  </a:lnTo>
                  <a:lnTo>
                    <a:pt x="128752" y="14986"/>
                  </a:lnTo>
                  <a:lnTo>
                    <a:pt x="126949" y="25120"/>
                  </a:lnTo>
                  <a:lnTo>
                    <a:pt x="128371" y="35217"/>
                  </a:lnTo>
                  <a:lnTo>
                    <a:pt x="132448" y="43243"/>
                  </a:lnTo>
                  <a:lnTo>
                    <a:pt x="138861" y="49936"/>
                  </a:lnTo>
                  <a:lnTo>
                    <a:pt x="147307" y="56007"/>
                  </a:lnTo>
                  <a:lnTo>
                    <a:pt x="158254" y="63017"/>
                  </a:lnTo>
                  <a:lnTo>
                    <a:pt x="165684" y="68402"/>
                  </a:lnTo>
                  <a:lnTo>
                    <a:pt x="170535" y="73787"/>
                  </a:lnTo>
                  <a:lnTo>
                    <a:pt x="173177" y="79705"/>
                  </a:lnTo>
                  <a:lnTo>
                    <a:pt x="173977" y="86741"/>
                  </a:lnTo>
                  <a:lnTo>
                    <a:pt x="173977" y="97828"/>
                  </a:lnTo>
                  <a:lnTo>
                    <a:pt x="168503" y="102743"/>
                  </a:lnTo>
                  <a:lnTo>
                    <a:pt x="147866" y="102743"/>
                  </a:lnTo>
                  <a:lnTo>
                    <a:pt x="141135" y="99936"/>
                  </a:lnTo>
                  <a:lnTo>
                    <a:pt x="139585" y="89420"/>
                  </a:lnTo>
                  <a:lnTo>
                    <a:pt x="139166" y="83794"/>
                  </a:lnTo>
                  <a:lnTo>
                    <a:pt x="139166" y="81419"/>
                  </a:lnTo>
                  <a:lnTo>
                    <a:pt x="126809" y="81419"/>
                  </a:lnTo>
                  <a:lnTo>
                    <a:pt x="157276" y="113690"/>
                  </a:lnTo>
                  <a:lnTo>
                    <a:pt x="170078" y="111874"/>
                  </a:lnTo>
                  <a:lnTo>
                    <a:pt x="179349" y="106514"/>
                  </a:lnTo>
                  <a:lnTo>
                    <a:pt x="184988" y="97764"/>
                  </a:lnTo>
                  <a:lnTo>
                    <a:pt x="186893" y="85763"/>
                  </a:lnTo>
                  <a:close/>
                </a:path>
                <a:path w="522604" h="114300">
                  <a:moveTo>
                    <a:pt x="248551" y="100774"/>
                  </a:moveTo>
                  <a:lnTo>
                    <a:pt x="209651" y="100774"/>
                  </a:lnTo>
                  <a:lnTo>
                    <a:pt x="209651" y="62179"/>
                  </a:lnTo>
                  <a:lnTo>
                    <a:pt x="246024" y="62179"/>
                  </a:lnTo>
                  <a:lnTo>
                    <a:pt x="246024" y="50533"/>
                  </a:lnTo>
                  <a:lnTo>
                    <a:pt x="209651" y="50533"/>
                  </a:lnTo>
                  <a:lnTo>
                    <a:pt x="209651" y="12788"/>
                  </a:lnTo>
                  <a:lnTo>
                    <a:pt x="248246" y="12788"/>
                  </a:lnTo>
                  <a:lnTo>
                    <a:pt x="248246" y="990"/>
                  </a:lnTo>
                  <a:lnTo>
                    <a:pt x="197307" y="990"/>
                  </a:lnTo>
                  <a:lnTo>
                    <a:pt x="197307" y="112572"/>
                  </a:lnTo>
                  <a:lnTo>
                    <a:pt x="248551" y="112572"/>
                  </a:lnTo>
                  <a:lnTo>
                    <a:pt x="248551" y="100774"/>
                  </a:lnTo>
                  <a:close/>
                </a:path>
                <a:path w="522604" h="114300">
                  <a:moveTo>
                    <a:pt x="318757" y="112572"/>
                  </a:moveTo>
                  <a:lnTo>
                    <a:pt x="312661" y="85191"/>
                  </a:lnTo>
                  <a:lnTo>
                    <a:pt x="310159" y="73964"/>
                  </a:lnTo>
                  <a:lnTo>
                    <a:pt x="297700" y="18008"/>
                  </a:lnTo>
                  <a:lnTo>
                    <a:pt x="297700" y="73964"/>
                  </a:lnTo>
                  <a:lnTo>
                    <a:pt x="272288" y="73964"/>
                  </a:lnTo>
                  <a:lnTo>
                    <a:pt x="281825" y="34061"/>
                  </a:lnTo>
                  <a:lnTo>
                    <a:pt x="283794" y="25692"/>
                  </a:lnTo>
                  <a:lnTo>
                    <a:pt x="284086" y="24282"/>
                  </a:lnTo>
                  <a:lnTo>
                    <a:pt x="285635" y="14744"/>
                  </a:lnTo>
                  <a:lnTo>
                    <a:pt x="286893" y="24282"/>
                  </a:lnTo>
                  <a:lnTo>
                    <a:pt x="287502" y="27317"/>
                  </a:lnTo>
                  <a:lnTo>
                    <a:pt x="288696" y="32880"/>
                  </a:lnTo>
                  <a:lnTo>
                    <a:pt x="297700" y="73964"/>
                  </a:lnTo>
                  <a:lnTo>
                    <a:pt x="297700" y="18008"/>
                  </a:lnTo>
                  <a:lnTo>
                    <a:pt x="296976" y="14744"/>
                  </a:lnTo>
                  <a:lnTo>
                    <a:pt x="293916" y="990"/>
                  </a:lnTo>
                  <a:lnTo>
                    <a:pt x="278053" y="990"/>
                  </a:lnTo>
                  <a:lnTo>
                    <a:pt x="250964" y="112572"/>
                  </a:lnTo>
                  <a:lnTo>
                    <a:pt x="263601" y="112572"/>
                  </a:lnTo>
                  <a:lnTo>
                    <a:pt x="269621" y="85191"/>
                  </a:lnTo>
                  <a:lnTo>
                    <a:pt x="299935" y="85191"/>
                  </a:lnTo>
                  <a:lnTo>
                    <a:pt x="305841" y="112572"/>
                  </a:lnTo>
                  <a:lnTo>
                    <a:pt x="318757" y="112572"/>
                  </a:lnTo>
                  <a:close/>
                </a:path>
                <a:path w="522604" h="114300">
                  <a:moveTo>
                    <a:pt x="386321" y="112572"/>
                  </a:moveTo>
                  <a:lnTo>
                    <a:pt x="370014" y="62611"/>
                  </a:lnTo>
                  <a:lnTo>
                    <a:pt x="369201" y="60083"/>
                  </a:lnTo>
                  <a:lnTo>
                    <a:pt x="372986" y="59105"/>
                  </a:lnTo>
                  <a:lnTo>
                    <a:pt x="376478" y="55600"/>
                  </a:lnTo>
                  <a:lnTo>
                    <a:pt x="378383" y="51523"/>
                  </a:lnTo>
                  <a:lnTo>
                    <a:pt x="380288" y="47167"/>
                  </a:lnTo>
                  <a:lnTo>
                    <a:pt x="381406" y="40703"/>
                  </a:lnTo>
                  <a:lnTo>
                    <a:pt x="381406" y="23444"/>
                  </a:lnTo>
                  <a:lnTo>
                    <a:pt x="380415" y="17272"/>
                  </a:lnTo>
                  <a:lnTo>
                    <a:pt x="378752" y="13347"/>
                  </a:lnTo>
                  <a:lnTo>
                    <a:pt x="378421" y="12496"/>
                  </a:lnTo>
                  <a:lnTo>
                    <a:pt x="375793" y="5753"/>
                  </a:lnTo>
                  <a:lnTo>
                    <a:pt x="370039" y="977"/>
                  </a:lnTo>
                  <a:lnTo>
                    <a:pt x="368490" y="977"/>
                  </a:lnTo>
                  <a:lnTo>
                    <a:pt x="368490" y="28511"/>
                  </a:lnTo>
                  <a:lnTo>
                    <a:pt x="368490" y="37490"/>
                  </a:lnTo>
                  <a:lnTo>
                    <a:pt x="367931" y="43789"/>
                  </a:lnTo>
                  <a:lnTo>
                    <a:pt x="366941" y="46316"/>
                  </a:lnTo>
                  <a:lnTo>
                    <a:pt x="365823" y="49276"/>
                  </a:lnTo>
                  <a:lnTo>
                    <a:pt x="363016" y="51092"/>
                  </a:lnTo>
                  <a:lnTo>
                    <a:pt x="358381" y="51384"/>
                  </a:lnTo>
                  <a:lnTo>
                    <a:pt x="337883" y="51523"/>
                  </a:lnTo>
                  <a:lnTo>
                    <a:pt x="337883" y="12496"/>
                  </a:lnTo>
                  <a:lnTo>
                    <a:pt x="362877" y="12496"/>
                  </a:lnTo>
                  <a:lnTo>
                    <a:pt x="366242" y="15455"/>
                  </a:lnTo>
                  <a:lnTo>
                    <a:pt x="367512" y="19926"/>
                  </a:lnTo>
                  <a:lnTo>
                    <a:pt x="368071" y="21628"/>
                  </a:lnTo>
                  <a:lnTo>
                    <a:pt x="368490" y="28511"/>
                  </a:lnTo>
                  <a:lnTo>
                    <a:pt x="368490" y="977"/>
                  </a:lnTo>
                  <a:lnTo>
                    <a:pt x="325539" y="977"/>
                  </a:lnTo>
                  <a:lnTo>
                    <a:pt x="325539" y="112572"/>
                  </a:lnTo>
                  <a:lnTo>
                    <a:pt x="337756" y="112572"/>
                  </a:lnTo>
                  <a:lnTo>
                    <a:pt x="337756" y="62611"/>
                  </a:lnTo>
                  <a:lnTo>
                    <a:pt x="357111" y="62611"/>
                  </a:lnTo>
                  <a:lnTo>
                    <a:pt x="373684" y="112572"/>
                  </a:lnTo>
                  <a:lnTo>
                    <a:pt x="386321" y="112572"/>
                  </a:lnTo>
                  <a:close/>
                </a:path>
                <a:path w="522604" h="114300">
                  <a:moveTo>
                    <a:pt x="455282" y="74676"/>
                  </a:moveTo>
                  <a:lnTo>
                    <a:pt x="442772" y="74676"/>
                  </a:lnTo>
                  <a:lnTo>
                    <a:pt x="442772" y="80010"/>
                  </a:lnTo>
                  <a:lnTo>
                    <a:pt x="442353" y="86880"/>
                  </a:lnTo>
                  <a:lnTo>
                    <a:pt x="437311" y="99936"/>
                  </a:lnTo>
                  <a:lnTo>
                    <a:pt x="431533" y="102476"/>
                  </a:lnTo>
                  <a:lnTo>
                    <a:pt x="418350" y="102476"/>
                  </a:lnTo>
                  <a:lnTo>
                    <a:pt x="404317" y="56273"/>
                  </a:lnTo>
                  <a:lnTo>
                    <a:pt x="404482" y="45834"/>
                  </a:lnTo>
                  <a:lnTo>
                    <a:pt x="416394" y="11938"/>
                  </a:lnTo>
                  <a:lnTo>
                    <a:pt x="431685" y="11938"/>
                  </a:lnTo>
                  <a:lnTo>
                    <a:pt x="436740" y="14605"/>
                  </a:lnTo>
                  <a:lnTo>
                    <a:pt x="441375" y="24434"/>
                  </a:lnTo>
                  <a:lnTo>
                    <a:pt x="442493" y="33832"/>
                  </a:lnTo>
                  <a:lnTo>
                    <a:pt x="442493" y="39446"/>
                  </a:lnTo>
                  <a:lnTo>
                    <a:pt x="455129" y="39446"/>
                  </a:lnTo>
                  <a:lnTo>
                    <a:pt x="434022" y="1117"/>
                  </a:lnTo>
                  <a:lnTo>
                    <a:pt x="424383" y="0"/>
                  </a:lnTo>
                  <a:lnTo>
                    <a:pt x="414997" y="965"/>
                  </a:lnTo>
                  <a:lnTo>
                    <a:pt x="391579" y="42697"/>
                  </a:lnTo>
                  <a:lnTo>
                    <a:pt x="391274" y="56146"/>
                  </a:lnTo>
                  <a:lnTo>
                    <a:pt x="391591" y="68529"/>
                  </a:lnTo>
                  <a:lnTo>
                    <a:pt x="402818" y="106362"/>
                  </a:lnTo>
                  <a:lnTo>
                    <a:pt x="424256" y="113703"/>
                  </a:lnTo>
                  <a:lnTo>
                    <a:pt x="433806" y="112585"/>
                  </a:lnTo>
                  <a:lnTo>
                    <a:pt x="455282" y="82118"/>
                  </a:lnTo>
                  <a:lnTo>
                    <a:pt x="455282" y="74676"/>
                  </a:lnTo>
                  <a:close/>
                </a:path>
                <a:path w="522604" h="114300">
                  <a:moveTo>
                    <a:pt x="522528" y="990"/>
                  </a:moveTo>
                  <a:lnTo>
                    <a:pt x="510032" y="990"/>
                  </a:lnTo>
                  <a:lnTo>
                    <a:pt x="510032" y="50406"/>
                  </a:lnTo>
                  <a:lnTo>
                    <a:pt x="477481" y="50406"/>
                  </a:lnTo>
                  <a:lnTo>
                    <a:pt x="477481" y="990"/>
                  </a:lnTo>
                  <a:lnTo>
                    <a:pt x="464985" y="990"/>
                  </a:lnTo>
                  <a:lnTo>
                    <a:pt x="464985" y="112572"/>
                  </a:lnTo>
                  <a:lnTo>
                    <a:pt x="477481" y="112572"/>
                  </a:lnTo>
                  <a:lnTo>
                    <a:pt x="477481" y="62331"/>
                  </a:lnTo>
                  <a:lnTo>
                    <a:pt x="510032" y="62331"/>
                  </a:lnTo>
                  <a:lnTo>
                    <a:pt x="510032" y="112572"/>
                  </a:lnTo>
                  <a:lnTo>
                    <a:pt x="522528" y="112572"/>
                  </a:lnTo>
                  <a:lnTo>
                    <a:pt x="522528" y="990"/>
                  </a:lnTo>
                  <a:close/>
                </a:path>
              </a:pathLst>
            </a:custGeom>
            <a:solidFill>
              <a:srgbClr val="6667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40">
              <a:extLst>
                <a:ext uri="{FF2B5EF4-FFF2-40B4-BE49-F238E27FC236}">
                  <a16:creationId xmlns:a16="http://schemas.microsoft.com/office/drawing/2014/main" id="{059D09B7-1A41-B011-3B1C-501490DC37D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7118" y="5576194"/>
              <a:ext cx="172078" cy="175638"/>
            </a:xfrm>
            <a:prstGeom prst="rect">
              <a:avLst/>
            </a:prstGeom>
          </p:spPr>
        </p:pic>
        <p:sp>
          <p:nvSpPr>
            <p:cNvPr id="37" name="object 41">
              <a:extLst>
                <a:ext uri="{FF2B5EF4-FFF2-40B4-BE49-F238E27FC236}">
                  <a16:creationId xmlns:a16="http://schemas.microsoft.com/office/drawing/2014/main" id="{CE359A6B-984A-48F2-AE9E-2F558E62F04D}"/>
                </a:ext>
              </a:extLst>
            </p:cNvPr>
            <p:cNvSpPr/>
            <p:nvPr/>
          </p:nvSpPr>
          <p:spPr>
            <a:xfrm>
              <a:off x="3039021" y="5576575"/>
              <a:ext cx="122555" cy="175260"/>
            </a:xfrm>
            <a:custGeom>
              <a:avLst/>
              <a:gdLst/>
              <a:ahLst/>
              <a:cxnLst/>
              <a:rect l="l" t="t" r="r" b="b"/>
              <a:pathLst>
                <a:path w="122555" h="175260">
                  <a:moveTo>
                    <a:pt x="122491" y="151130"/>
                  </a:moveTo>
                  <a:lnTo>
                    <a:pt x="25336" y="151130"/>
                  </a:lnTo>
                  <a:lnTo>
                    <a:pt x="25336" y="99060"/>
                  </a:lnTo>
                  <a:lnTo>
                    <a:pt x="117843" y="99060"/>
                  </a:lnTo>
                  <a:lnTo>
                    <a:pt x="117843" y="74930"/>
                  </a:lnTo>
                  <a:lnTo>
                    <a:pt x="25336" y="74930"/>
                  </a:lnTo>
                  <a:lnTo>
                    <a:pt x="25336" y="22860"/>
                  </a:lnTo>
                  <a:lnTo>
                    <a:pt x="121615" y="22860"/>
                  </a:lnTo>
                  <a:lnTo>
                    <a:pt x="121615" y="0"/>
                  </a:lnTo>
                  <a:lnTo>
                    <a:pt x="0" y="0"/>
                  </a:lnTo>
                  <a:lnTo>
                    <a:pt x="0" y="22860"/>
                  </a:lnTo>
                  <a:lnTo>
                    <a:pt x="0" y="74930"/>
                  </a:lnTo>
                  <a:lnTo>
                    <a:pt x="0" y="99060"/>
                  </a:lnTo>
                  <a:lnTo>
                    <a:pt x="0" y="151130"/>
                  </a:lnTo>
                  <a:lnTo>
                    <a:pt x="0" y="175260"/>
                  </a:lnTo>
                  <a:lnTo>
                    <a:pt x="122491" y="175260"/>
                  </a:lnTo>
                  <a:lnTo>
                    <a:pt x="122491" y="151130"/>
                  </a:lnTo>
                  <a:close/>
                </a:path>
              </a:pathLst>
            </a:custGeom>
            <a:solidFill>
              <a:srgbClr val="32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42">
              <a:extLst>
                <a:ext uri="{FF2B5EF4-FFF2-40B4-BE49-F238E27FC236}">
                  <a16:creationId xmlns:a16="http://schemas.microsoft.com/office/drawing/2014/main" id="{267B14BE-838E-9A98-24A4-FF3D5641129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3786" y="5576187"/>
              <a:ext cx="142299" cy="175649"/>
            </a:xfrm>
            <a:prstGeom prst="rect">
              <a:avLst/>
            </a:prstGeom>
          </p:spPr>
        </p:pic>
        <p:sp>
          <p:nvSpPr>
            <p:cNvPr id="39" name="object 43">
              <a:extLst>
                <a:ext uri="{FF2B5EF4-FFF2-40B4-BE49-F238E27FC236}">
                  <a16:creationId xmlns:a16="http://schemas.microsoft.com/office/drawing/2014/main" id="{00BA3601-3811-0D7E-9393-378A68253511}"/>
                </a:ext>
              </a:extLst>
            </p:cNvPr>
            <p:cNvSpPr/>
            <p:nvPr/>
          </p:nvSpPr>
          <p:spPr>
            <a:xfrm>
              <a:off x="3365667" y="5576196"/>
              <a:ext cx="26670" cy="175895"/>
            </a:xfrm>
            <a:custGeom>
              <a:avLst/>
              <a:gdLst/>
              <a:ahLst/>
              <a:cxnLst/>
              <a:rect l="l" t="t" r="r" b="b"/>
              <a:pathLst>
                <a:path w="26670" h="175895">
                  <a:moveTo>
                    <a:pt x="26250" y="0"/>
                  </a:moveTo>
                  <a:lnTo>
                    <a:pt x="0" y="0"/>
                  </a:lnTo>
                  <a:lnTo>
                    <a:pt x="0" y="175638"/>
                  </a:lnTo>
                  <a:lnTo>
                    <a:pt x="26250" y="175638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32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4">
              <a:extLst>
                <a:ext uri="{FF2B5EF4-FFF2-40B4-BE49-F238E27FC236}">
                  <a16:creationId xmlns:a16="http://schemas.microsoft.com/office/drawing/2014/main" id="{3F5CDA15-B583-000A-C35A-488C59FB396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2162" y="5573747"/>
              <a:ext cx="327716" cy="180298"/>
            </a:xfrm>
            <a:prstGeom prst="rect">
              <a:avLst/>
            </a:prstGeom>
          </p:spPr>
        </p:pic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7BF22A2E-56D0-7ED2-DDD6-5FC0B8204C88}"/>
                </a:ext>
              </a:extLst>
            </p:cNvPr>
            <p:cNvSpPr/>
            <p:nvPr/>
          </p:nvSpPr>
          <p:spPr>
            <a:xfrm>
              <a:off x="3771252" y="5576575"/>
              <a:ext cx="116839" cy="175260"/>
            </a:xfrm>
            <a:custGeom>
              <a:avLst/>
              <a:gdLst/>
              <a:ahLst/>
              <a:cxnLst/>
              <a:rect l="l" t="t" r="r" b="b"/>
              <a:pathLst>
                <a:path w="116839" h="175260">
                  <a:moveTo>
                    <a:pt x="116268" y="152400"/>
                  </a:moveTo>
                  <a:lnTo>
                    <a:pt x="26009" y="152400"/>
                  </a:lnTo>
                  <a:lnTo>
                    <a:pt x="26009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0" y="175260"/>
                  </a:lnTo>
                  <a:lnTo>
                    <a:pt x="116268" y="175260"/>
                  </a:lnTo>
                  <a:lnTo>
                    <a:pt x="116268" y="152400"/>
                  </a:lnTo>
                  <a:close/>
                </a:path>
              </a:pathLst>
            </a:custGeom>
            <a:solidFill>
              <a:srgbClr val="32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6">
              <a:extLst>
                <a:ext uri="{FF2B5EF4-FFF2-40B4-BE49-F238E27FC236}">
                  <a16:creationId xmlns:a16="http://schemas.microsoft.com/office/drawing/2014/main" id="{E5D18295-8305-4426-718D-C61D84140147}"/>
                </a:ext>
              </a:extLst>
            </p:cNvPr>
            <p:cNvSpPr/>
            <p:nvPr/>
          </p:nvSpPr>
          <p:spPr>
            <a:xfrm>
              <a:off x="2716707" y="6015335"/>
              <a:ext cx="1271905" cy="179705"/>
            </a:xfrm>
            <a:custGeom>
              <a:avLst/>
              <a:gdLst/>
              <a:ahLst/>
              <a:cxnLst/>
              <a:rect l="l" t="t" r="r" b="b"/>
              <a:pathLst>
                <a:path w="1271904" h="179704">
                  <a:moveTo>
                    <a:pt x="133616" y="155181"/>
                  </a:moveTo>
                  <a:lnTo>
                    <a:pt x="39801" y="155181"/>
                  </a:lnTo>
                  <a:lnTo>
                    <a:pt x="72859" y="134289"/>
                  </a:lnTo>
                  <a:lnTo>
                    <a:pt x="100799" y="110947"/>
                  </a:lnTo>
                  <a:lnTo>
                    <a:pt x="120370" y="85090"/>
                  </a:lnTo>
                  <a:lnTo>
                    <a:pt x="128282" y="56692"/>
                  </a:lnTo>
                  <a:lnTo>
                    <a:pt x="128714" y="49364"/>
                  </a:lnTo>
                  <a:lnTo>
                    <a:pt x="128511" y="46685"/>
                  </a:lnTo>
                  <a:lnTo>
                    <a:pt x="124637" y="28981"/>
                  </a:lnTo>
                  <a:lnTo>
                    <a:pt x="113842" y="14097"/>
                  </a:lnTo>
                  <a:lnTo>
                    <a:pt x="94869" y="3822"/>
                  </a:lnTo>
                  <a:lnTo>
                    <a:pt x="66484" y="0"/>
                  </a:lnTo>
                  <a:lnTo>
                    <a:pt x="38557" y="3657"/>
                  </a:lnTo>
                  <a:lnTo>
                    <a:pt x="19151" y="13449"/>
                  </a:lnTo>
                  <a:lnTo>
                    <a:pt x="7289" y="27571"/>
                  </a:lnTo>
                  <a:lnTo>
                    <a:pt x="2006" y="44246"/>
                  </a:lnTo>
                  <a:lnTo>
                    <a:pt x="1549" y="58026"/>
                  </a:lnTo>
                  <a:lnTo>
                    <a:pt x="27127" y="58026"/>
                  </a:lnTo>
                  <a:lnTo>
                    <a:pt x="27127" y="50927"/>
                  </a:lnTo>
                  <a:lnTo>
                    <a:pt x="27355" y="48679"/>
                  </a:lnTo>
                  <a:lnTo>
                    <a:pt x="30429" y="38785"/>
                  </a:lnTo>
                  <a:lnTo>
                    <a:pt x="37299" y="30657"/>
                  </a:lnTo>
                  <a:lnTo>
                    <a:pt x="48425" y="25146"/>
                  </a:lnTo>
                  <a:lnTo>
                    <a:pt x="64249" y="23126"/>
                  </a:lnTo>
                  <a:lnTo>
                    <a:pt x="80581" y="25247"/>
                  </a:lnTo>
                  <a:lnTo>
                    <a:pt x="91795" y="31153"/>
                  </a:lnTo>
                  <a:lnTo>
                    <a:pt x="98298" y="40106"/>
                  </a:lnTo>
                  <a:lnTo>
                    <a:pt x="100495" y="51358"/>
                  </a:lnTo>
                  <a:lnTo>
                    <a:pt x="100495" y="56019"/>
                  </a:lnTo>
                  <a:lnTo>
                    <a:pt x="92913" y="83362"/>
                  </a:lnTo>
                  <a:lnTo>
                    <a:pt x="72428" y="107657"/>
                  </a:lnTo>
                  <a:lnTo>
                    <a:pt x="40843" y="130873"/>
                  </a:lnTo>
                  <a:lnTo>
                    <a:pt x="0" y="154965"/>
                  </a:lnTo>
                  <a:lnTo>
                    <a:pt x="0" y="177634"/>
                  </a:lnTo>
                  <a:lnTo>
                    <a:pt x="133616" y="177634"/>
                  </a:lnTo>
                  <a:lnTo>
                    <a:pt x="133616" y="155181"/>
                  </a:lnTo>
                  <a:close/>
                </a:path>
                <a:path w="1271904" h="179704">
                  <a:moveTo>
                    <a:pt x="283032" y="89814"/>
                  </a:moveTo>
                  <a:lnTo>
                    <a:pt x="279704" y="44475"/>
                  </a:lnTo>
                  <a:lnTo>
                    <a:pt x="268655" y="22682"/>
                  </a:lnTo>
                  <a:lnTo>
                    <a:pt x="259283" y="12636"/>
                  </a:lnTo>
                  <a:lnTo>
                    <a:pt x="256349" y="11214"/>
                  </a:lnTo>
                  <a:lnTo>
                    <a:pt x="256349" y="89814"/>
                  </a:lnTo>
                  <a:lnTo>
                    <a:pt x="256159" y="100025"/>
                  </a:lnTo>
                  <a:lnTo>
                    <a:pt x="248272" y="142303"/>
                  </a:lnTo>
                  <a:lnTo>
                    <a:pt x="215011" y="157403"/>
                  </a:lnTo>
                  <a:lnTo>
                    <a:pt x="200583" y="155803"/>
                  </a:lnTo>
                  <a:lnTo>
                    <a:pt x="174955" y="122796"/>
                  </a:lnTo>
                  <a:lnTo>
                    <a:pt x="172986" y="89598"/>
                  </a:lnTo>
                  <a:lnTo>
                    <a:pt x="173113" y="80289"/>
                  </a:lnTo>
                  <a:lnTo>
                    <a:pt x="179527" y="38722"/>
                  </a:lnTo>
                  <a:lnTo>
                    <a:pt x="214782" y="22682"/>
                  </a:lnTo>
                  <a:lnTo>
                    <a:pt x="229819" y="24612"/>
                  </a:lnTo>
                  <a:lnTo>
                    <a:pt x="255054" y="58089"/>
                  </a:lnTo>
                  <a:lnTo>
                    <a:pt x="256349" y="89814"/>
                  </a:lnTo>
                  <a:lnTo>
                    <a:pt x="256349" y="11214"/>
                  </a:lnTo>
                  <a:lnTo>
                    <a:pt x="240157" y="3352"/>
                  </a:lnTo>
                  <a:lnTo>
                    <a:pt x="215011" y="0"/>
                  </a:lnTo>
                  <a:lnTo>
                    <a:pt x="189890" y="3136"/>
                  </a:lnTo>
                  <a:lnTo>
                    <a:pt x="157226" y="26073"/>
                  </a:lnTo>
                  <a:lnTo>
                    <a:pt x="147027" y="65938"/>
                  </a:lnTo>
                  <a:lnTo>
                    <a:pt x="146532" y="89814"/>
                  </a:lnTo>
                  <a:lnTo>
                    <a:pt x="146773" y="101841"/>
                  </a:lnTo>
                  <a:lnTo>
                    <a:pt x="159448" y="156006"/>
                  </a:lnTo>
                  <a:lnTo>
                    <a:pt x="214782" y="179641"/>
                  </a:lnTo>
                  <a:lnTo>
                    <a:pt x="238226" y="177063"/>
                  </a:lnTo>
                  <a:lnTo>
                    <a:pt x="256590" y="169164"/>
                  </a:lnTo>
                  <a:lnTo>
                    <a:pt x="268262" y="157403"/>
                  </a:lnTo>
                  <a:lnTo>
                    <a:pt x="269951" y="155714"/>
                  </a:lnTo>
                  <a:lnTo>
                    <a:pt x="278371" y="136512"/>
                  </a:lnTo>
                  <a:lnTo>
                    <a:pt x="280416" y="126873"/>
                  </a:lnTo>
                  <a:lnTo>
                    <a:pt x="281876" y="114757"/>
                  </a:lnTo>
                  <a:lnTo>
                    <a:pt x="282740" y="101841"/>
                  </a:lnTo>
                  <a:lnTo>
                    <a:pt x="283032" y="89814"/>
                  </a:lnTo>
                  <a:close/>
                </a:path>
                <a:path w="1271904" h="179704">
                  <a:moveTo>
                    <a:pt x="431787" y="155181"/>
                  </a:moveTo>
                  <a:lnTo>
                    <a:pt x="337985" y="155181"/>
                  </a:lnTo>
                  <a:lnTo>
                    <a:pt x="371030" y="134289"/>
                  </a:lnTo>
                  <a:lnTo>
                    <a:pt x="398983" y="110947"/>
                  </a:lnTo>
                  <a:lnTo>
                    <a:pt x="418541" y="85090"/>
                  </a:lnTo>
                  <a:lnTo>
                    <a:pt x="426453" y="56692"/>
                  </a:lnTo>
                  <a:lnTo>
                    <a:pt x="426897" y="49364"/>
                  </a:lnTo>
                  <a:lnTo>
                    <a:pt x="426694" y="46685"/>
                  </a:lnTo>
                  <a:lnTo>
                    <a:pt x="422808" y="28981"/>
                  </a:lnTo>
                  <a:lnTo>
                    <a:pt x="412013" y="14097"/>
                  </a:lnTo>
                  <a:lnTo>
                    <a:pt x="393052" y="3822"/>
                  </a:lnTo>
                  <a:lnTo>
                    <a:pt x="364655" y="0"/>
                  </a:lnTo>
                  <a:lnTo>
                    <a:pt x="336727" y="3657"/>
                  </a:lnTo>
                  <a:lnTo>
                    <a:pt x="317322" y="13449"/>
                  </a:lnTo>
                  <a:lnTo>
                    <a:pt x="305473" y="27571"/>
                  </a:lnTo>
                  <a:lnTo>
                    <a:pt x="300177" y="44246"/>
                  </a:lnTo>
                  <a:lnTo>
                    <a:pt x="299732" y="58026"/>
                  </a:lnTo>
                  <a:lnTo>
                    <a:pt x="325297" y="58026"/>
                  </a:lnTo>
                  <a:lnTo>
                    <a:pt x="325297" y="50927"/>
                  </a:lnTo>
                  <a:lnTo>
                    <a:pt x="325526" y="48679"/>
                  </a:lnTo>
                  <a:lnTo>
                    <a:pt x="328599" y="38785"/>
                  </a:lnTo>
                  <a:lnTo>
                    <a:pt x="335470" y="30657"/>
                  </a:lnTo>
                  <a:lnTo>
                    <a:pt x="346595" y="25146"/>
                  </a:lnTo>
                  <a:lnTo>
                    <a:pt x="362432" y="23126"/>
                  </a:lnTo>
                  <a:lnTo>
                    <a:pt x="378752" y="25247"/>
                  </a:lnTo>
                  <a:lnTo>
                    <a:pt x="389978" y="31153"/>
                  </a:lnTo>
                  <a:lnTo>
                    <a:pt x="396481" y="40106"/>
                  </a:lnTo>
                  <a:lnTo>
                    <a:pt x="398665" y="51358"/>
                  </a:lnTo>
                  <a:lnTo>
                    <a:pt x="398665" y="56019"/>
                  </a:lnTo>
                  <a:lnTo>
                    <a:pt x="391096" y="83362"/>
                  </a:lnTo>
                  <a:lnTo>
                    <a:pt x="370598" y="107657"/>
                  </a:lnTo>
                  <a:lnTo>
                    <a:pt x="339013" y="130873"/>
                  </a:lnTo>
                  <a:lnTo>
                    <a:pt x="298183" y="154965"/>
                  </a:lnTo>
                  <a:lnTo>
                    <a:pt x="298183" y="177634"/>
                  </a:lnTo>
                  <a:lnTo>
                    <a:pt x="431787" y="177634"/>
                  </a:lnTo>
                  <a:lnTo>
                    <a:pt x="431787" y="155181"/>
                  </a:lnTo>
                  <a:close/>
                </a:path>
                <a:path w="1271904" h="179704">
                  <a:moveTo>
                    <a:pt x="578612" y="125564"/>
                  </a:moveTo>
                  <a:lnTo>
                    <a:pt x="553339" y="86309"/>
                  </a:lnTo>
                  <a:lnTo>
                    <a:pt x="543204" y="83591"/>
                  </a:lnTo>
                  <a:lnTo>
                    <a:pt x="550354" y="80848"/>
                  </a:lnTo>
                  <a:lnTo>
                    <a:pt x="570877" y="48272"/>
                  </a:lnTo>
                  <a:lnTo>
                    <a:pt x="570547" y="39268"/>
                  </a:lnTo>
                  <a:lnTo>
                    <a:pt x="533755" y="2006"/>
                  </a:lnTo>
                  <a:lnTo>
                    <a:pt x="511860" y="0"/>
                  </a:lnTo>
                  <a:lnTo>
                    <a:pt x="488632" y="2400"/>
                  </a:lnTo>
                  <a:lnTo>
                    <a:pt x="452272" y="34010"/>
                  </a:lnTo>
                  <a:lnTo>
                    <a:pt x="450049" y="48475"/>
                  </a:lnTo>
                  <a:lnTo>
                    <a:pt x="450049" y="54902"/>
                  </a:lnTo>
                  <a:lnTo>
                    <a:pt x="474510" y="54902"/>
                  </a:lnTo>
                  <a:lnTo>
                    <a:pt x="474726" y="46024"/>
                  </a:lnTo>
                  <a:lnTo>
                    <a:pt x="475843" y="41795"/>
                  </a:lnTo>
                  <a:lnTo>
                    <a:pt x="479323" y="33959"/>
                  </a:lnTo>
                  <a:lnTo>
                    <a:pt x="486003" y="27762"/>
                  </a:lnTo>
                  <a:lnTo>
                    <a:pt x="496277" y="23698"/>
                  </a:lnTo>
                  <a:lnTo>
                    <a:pt x="510527" y="22237"/>
                  </a:lnTo>
                  <a:lnTo>
                    <a:pt x="523786" y="23456"/>
                  </a:lnTo>
                  <a:lnTo>
                    <a:pt x="545147" y="51422"/>
                  </a:lnTo>
                  <a:lnTo>
                    <a:pt x="543979" y="58496"/>
                  </a:lnTo>
                  <a:lnTo>
                    <a:pt x="512292" y="76034"/>
                  </a:lnTo>
                  <a:lnTo>
                    <a:pt x="479158" y="76034"/>
                  </a:lnTo>
                  <a:lnTo>
                    <a:pt x="479158" y="97599"/>
                  </a:lnTo>
                  <a:lnTo>
                    <a:pt x="514070" y="97599"/>
                  </a:lnTo>
                  <a:lnTo>
                    <a:pt x="526872" y="98399"/>
                  </a:lnTo>
                  <a:lnTo>
                    <a:pt x="536752" y="101079"/>
                  </a:lnTo>
                  <a:lnTo>
                    <a:pt x="543966" y="106133"/>
                  </a:lnTo>
                  <a:lnTo>
                    <a:pt x="548754" y="114046"/>
                  </a:lnTo>
                  <a:lnTo>
                    <a:pt x="552094" y="121831"/>
                  </a:lnTo>
                  <a:lnTo>
                    <a:pt x="551878" y="130276"/>
                  </a:lnTo>
                  <a:lnTo>
                    <a:pt x="509854" y="158508"/>
                  </a:lnTo>
                  <a:lnTo>
                    <a:pt x="496214" y="157429"/>
                  </a:lnTo>
                  <a:lnTo>
                    <a:pt x="469823" y="123380"/>
                  </a:lnTo>
                  <a:lnTo>
                    <a:pt x="444042" y="123380"/>
                  </a:lnTo>
                  <a:lnTo>
                    <a:pt x="456730" y="162572"/>
                  </a:lnTo>
                  <a:lnTo>
                    <a:pt x="509409" y="179641"/>
                  </a:lnTo>
                  <a:lnTo>
                    <a:pt x="535228" y="177088"/>
                  </a:lnTo>
                  <a:lnTo>
                    <a:pt x="555180" y="169748"/>
                  </a:lnTo>
                  <a:lnTo>
                    <a:pt x="569087" y="158064"/>
                  </a:lnTo>
                  <a:lnTo>
                    <a:pt x="576770" y="142506"/>
                  </a:lnTo>
                  <a:lnTo>
                    <a:pt x="578358" y="133946"/>
                  </a:lnTo>
                  <a:lnTo>
                    <a:pt x="578612" y="125564"/>
                  </a:lnTo>
                  <a:close/>
                </a:path>
                <a:path w="1271904" h="179704">
                  <a:moveTo>
                    <a:pt x="684199" y="83375"/>
                  </a:moveTo>
                  <a:lnTo>
                    <a:pt x="589038" y="83375"/>
                  </a:lnTo>
                  <a:lnTo>
                    <a:pt x="589038" y="107835"/>
                  </a:lnTo>
                  <a:lnTo>
                    <a:pt x="684199" y="107835"/>
                  </a:lnTo>
                  <a:lnTo>
                    <a:pt x="684199" y="83375"/>
                  </a:lnTo>
                  <a:close/>
                </a:path>
                <a:path w="1271904" h="179704">
                  <a:moveTo>
                    <a:pt x="826490" y="155181"/>
                  </a:moveTo>
                  <a:lnTo>
                    <a:pt x="732675" y="155181"/>
                  </a:lnTo>
                  <a:lnTo>
                    <a:pt x="765733" y="134289"/>
                  </a:lnTo>
                  <a:lnTo>
                    <a:pt x="793686" y="110947"/>
                  </a:lnTo>
                  <a:lnTo>
                    <a:pt x="813244" y="85090"/>
                  </a:lnTo>
                  <a:lnTo>
                    <a:pt x="821169" y="56692"/>
                  </a:lnTo>
                  <a:lnTo>
                    <a:pt x="821601" y="49364"/>
                  </a:lnTo>
                  <a:lnTo>
                    <a:pt x="821385" y="46685"/>
                  </a:lnTo>
                  <a:lnTo>
                    <a:pt x="817511" y="28981"/>
                  </a:lnTo>
                  <a:lnTo>
                    <a:pt x="806716" y="14097"/>
                  </a:lnTo>
                  <a:lnTo>
                    <a:pt x="787755" y="3822"/>
                  </a:lnTo>
                  <a:lnTo>
                    <a:pt x="759371" y="0"/>
                  </a:lnTo>
                  <a:lnTo>
                    <a:pt x="731431" y="3657"/>
                  </a:lnTo>
                  <a:lnTo>
                    <a:pt x="712025" y="13449"/>
                  </a:lnTo>
                  <a:lnTo>
                    <a:pt x="700163" y="27571"/>
                  </a:lnTo>
                  <a:lnTo>
                    <a:pt x="694880" y="44246"/>
                  </a:lnTo>
                  <a:lnTo>
                    <a:pt x="694436" y="58026"/>
                  </a:lnTo>
                  <a:lnTo>
                    <a:pt x="720001" y="58026"/>
                  </a:lnTo>
                  <a:lnTo>
                    <a:pt x="720001" y="50927"/>
                  </a:lnTo>
                  <a:lnTo>
                    <a:pt x="720229" y="48679"/>
                  </a:lnTo>
                  <a:lnTo>
                    <a:pt x="723303" y="38785"/>
                  </a:lnTo>
                  <a:lnTo>
                    <a:pt x="730173" y="30657"/>
                  </a:lnTo>
                  <a:lnTo>
                    <a:pt x="741299" y="25146"/>
                  </a:lnTo>
                  <a:lnTo>
                    <a:pt x="757123" y="23126"/>
                  </a:lnTo>
                  <a:lnTo>
                    <a:pt x="773455" y="25247"/>
                  </a:lnTo>
                  <a:lnTo>
                    <a:pt x="784669" y="31153"/>
                  </a:lnTo>
                  <a:lnTo>
                    <a:pt x="791184" y="40106"/>
                  </a:lnTo>
                  <a:lnTo>
                    <a:pt x="793381" y="51358"/>
                  </a:lnTo>
                  <a:lnTo>
                    <a:pt x="793381" y="56019"/>
                  </a:lnTo>
                  <a:lnTo>
                    <a:pt x="785812" y="83362"/>
                  </a:lnTo>
                  <a:lnTo>
                    <a:pt x="765314" y="107657"/>
                  </a:lnTo>
                  <a:lnTo>
                    <a:pt x="733717" y="130873"/>
                  </a:lnTo>
                  <a:lnTo>
                    <a:pt x="692873" y="154965"/>
                  </a:lnTo>
                  <a:lnTo>
                    <a:pt x="692873" y="177634"/>
                  </a:lnTo>
                  <a:lnTo>
                    <a:pt x="826490" y="177634"/>
                  </a:lnTo>
                  <a:lnTo>
                    <a:pt x="826490" y="155181"/>
                  </a:lnTo>
                  <a:close/>
                </a:path>
                <a:path w="1271904" h="179704">
                  <a:moveTo>
                    <a:pt x="975918" y="89814"/>
                  </a:moveTo>
                  <a:lnTo>
                    <a:pt x="972591" y="44475"/>
                  </a:lnTo>
                  <a:lnTo>
                    <a:pt x="949248" y="11226"/>
                  </a:lnTo>
                  <a:lnTo>
                    <a:pt x="949248" y="89814"/>
                  </a:lnTo>
                  <a:lnTo>
                    <a:pt x="949045" y="100025"/>
                  </a:lnTo>
                  <a:lnTo>
                    <a:pt x="941146" y="142303"/>
                  </a:lnTo>
                  <a:lnTo>
                    <a:pt x="907884" y="157403"/>
                  </a:lnTo>
                  <a:lnTo>
                    <a:pt x="893470" y="155803"/>
                  </a:lnTo>
                  <a:lnTo>
                    <a:pt x="867841" y="122796"/>
                  </a:lnTo>
                  <a:lnTo>
                    <a:pt x="865873" y="89598"/>
                  </a:lnTo>
                  <a:lnTo>
                    <a:pt x="866000" y="80289"/>
                  </a:lnTo>
                  <a:lnTo>
                    <a:pt x="872401" y="38722"/>
                  </a:lnTo>
                  <a:lnTo>
                    <a:pt x="907656" y="22682"/>
                  </a:lnTo>
                  <a:lnTo>
                    <a:pt x="922693" y="24612"/>
                  </a:lnTo>
                  <a:lnTo>
                    <a:pt x="947928" y="58089"/>
                  </a:lnTo>
                  <a:lnTo>
                    <a:pt x="949248" y="89814"/>
                  </a:lnTo>
                  <a:lnTo>
                    <a:pt x="949248" y="11226"/>
                  </a:lnTo>
                  <a:lnTo>
                    <a:pt x="933030" y="3352"/>
                  </a:lnTo>
                  <a:lnTo>
                    <a:pt x="907884" y="0"/>
                  </a:lnTo>
                  <a:lnTo>
                    <a:pt x="882764" y="3136"/>
                  </a:lnTo>
                  <a:lnTo>
                    <a:pt x="850112" y="26073"/>
                  </a:lnTo>
                  <a:lnTo>
                    <a:pt x="839914" y="65938"/>
                  </a:lnTo>
                  <a:lnTo>
                    <a:pt x="839419" y="89814"/>
                  </a:lnTo>
                  <a:lnTo>
                    <a:pt x="839660" y="101841"/>
                  </a:lnTo>
                  <a:lnTo>
                    <a:pt x="852322" y="156006"/>
                  </a:lnTo>
                  <a:lnTo>
                    <a:pt x="907656" y="179641"/>
                  </a:lnTo>
                  <a:lnTo>
                    <a:pt x="931100" y="177063"/>
                  </a:lnTo>
                  <a:lnTo>
                    <a:pt x="949464" y="169164"/>
                  </a:lnTo>
                  <a:lnTo>
                    <a:pt x="961136" y="157403"/>
                  </a:lnTo>
                  <a:lnTo>
                    <a:pt x="962825" y="155714"/>
                  </a:lnTo>
                  <a:lnTo>
                    <a:pt x="971245" y="136512"/>
                  </a:lnTo>
                  <a:lnTo>
                    <a:pt x="973289" y="126873"/>
                  </a:lnTo>
                  <a:lnTo>
                    <a:pt x="974750" y="114757"/>
                  </a:lnTo>
                  <a:lnTo>
                    <a:pt x="975626" y="101841"/>
                  </a:lnTo>
                  <a:lnTo>
                    <a:pt x="975918" y="89814"/>
                  </a:lnTo>
                  <a:close/>
                </a:path>
                <a:path w="1271904" h="179704">
                  <a:moveTo>
                    <a:pt x="1124673" y="155181"/>
                  </a:moveTo>
                  <a:lnTo>
                    <a:pt x="1030846" y="155181"/>
                  </a:lnTo>
                  <a:lnTo>
                    <a:pt x="1063904" y="134289"/>
                  </a:lnTo>
                  <a:lnTo>
                    <a:pt x="1091857" y="110947"/>
                  </a:lnTo>
                  <a:lnTo>
                    <a:pt x="1111427" y="85090"/>
                  </a:lnTo>
                  <a:lnTo>
                    <a:pt x="1119352" y="56692"/>
                  </a:lnTo>
                  <a:lnTo>
                    <a:pt x="1119784" y="49364"/>
                  </a:lnTo>
                  <a:lnTo>
                    <a:pt x="1119555" y="46685"/>
                  </a:lnTo>
                  <a:lnTo>
                    <a:pt x="1115695" y="28981"/>
                  </a:lnTo>
                  <a:lnTo>
                    <a:pt x="1104900" y="14097"/>
                  </a:lnTo>
                  <a:lnTo>
                    <a:pt x="1085926" y="3822"/>
                  </a:lnTo>
                  <a:lnTo>
                    <a:pt x="1057529" y="0"/>
                  </a:lnTo>
                  <a:lnTo>
                    <a:pt x="1029601" y="3657"/>
                  </a:lnTo>
                  <a:lnTo>
                    <a:pt x="1010196" y="13449"/>
                  </a:lnTo>
                  <a:lnTo>
                    <a:pt x="998347" y="27571"/>
                  </a:lnTo>
                  <a:lnTo>
                    <a:pt x="993063" y="44246"/>
                  </a:lnTo>
                  <a:lnTo>
                    <a:pt x="992619" y="58026"/>
                  </a:lnTo>
                  <a:lnTo>
                    <a:pt x="1018184" y="58026"/>
                  </a:lnTo>
                  <a:lnTo>
                    <a:pt x="1018184" y="50927"/>
                  </a:lnTo>
                  <a:lnTo>
                    <a:pt x="1018413" y="48679"/>
                  </a:lnTo>
                  <a:lnTo>
                    <a:pt x="1021486" y="38785"/>
                  </a:lnTo>
                  <a:lnTo>
                    <a:pt x="1028357" y="30657"/>
                  </a:lnTo>
                  <a:lnTo>
                    <a:pt x="1039469" y="25146"/>
                  </a:lnTo>
                  <a:lnTo>
                    <a:pt x="1055306" y="23126"/>
                  </a:lnTo>
                  <a:lnTo>
                    <a:pt x="1071638" y="25247"/>
                  </a:lnTo>
                  <a:lnTo>
                    <a:pt x="1082852" y="31153"/>
                  </a:lnTo>
                  <a:lnTo>
                    <a:pt x="1089355" y="40106"/>
                  </a:lnTo>
                  <a:lnTo>
                    <a:pt x="1091565" y="51358"/>
                  </a:lnTo>
                  <a:lnTo>
                    <a:pt x="1091565" y="56019"/>
                  </a:lnTo>
                  <a:lnTo>
                    <a:pt x="1083983" y="83362"/>
                  </a:lnTo>
                  <a:lnTo>
                    <a:pt x="1063485" y="107657"/>
                  </a:lnTo>
                  <a:lnTo>
                    <a:pt x="1031900" y="130873"/>
                  </a:lnTo>
                  <a:lnTo>
                    <a:pt x="991057" y="154965"/>
                  </a:lnTo>
                  <a:lnTo>
                    <a:pt x="991057" y="177634"/>
                  </a:lnTo>
                  <a:lnTo>
                    <a:pt x="1124673" y="177634"/>
                  </a:lnTo>
                  <a:lnTo>
                    <a:pt x="1124673" y="155181"/>
                  </a:lnTo>
                  <a:close/>
                </a:path>
                <a:path w="1271904" h="179704">
                  <a:moveTo>
                    <a:pt x="1271879" y="114731"/>
                  </a:moveTo>
                  <a:lnTo>
                    <a:pt x="1244968" y="114731"/>
                  </a:lnTo>
                  <a:lnTo>
                    <a:pt x="1244968" y="33121"/>
                  </a:lnTo>
                  <a:lnTo>
                    <a:pt x="1244968" y="444"/>
                  </a:lnTo>
                  <a:lnTo>
                    <a:pt x="1220304" y="444"/>
                  </a:lnTo>
                  <a:lnTo>
                    <a:pt x="1220304" y="33121"/>
                  </a:lnTo>
                  <a:lnTo>
                    <a:pt x="1220304" y="114731"/>
                  </a:lnTo>
                  <a:lnTo>
                    <a:pt x="1157147" y="114731"/>
                  </a:lnTo>
                  <a:lnTo>
                    <a:pt x="1220304" y="33121"/>
                  </a:lnTo>
                  <a:lnTo>
                    <a:pt x="1220304" y="444"/>
                  </a:lnTo>
                  <a:lnTo>
                    <a:pt x="1219403" y="444"/>
                  </a:lnTo>
                  <a:lnTo>
                    <a:pt x="1131595" y="112483"/>
                  </a:lnTo>
                  <a:lnTo>
                    <a:pt x="1131595" y="137172"/>
                  </a:lnTo>
                  <a:lnTo>
                    <a:pt x="1220304" y="137172"/>
                  </a:lnTo>
                  <a:lnTo>
                    <a:pt x="1220304" y="177634"/>
                  </a:lnTo>
                  <a:lnTo>
                    <a:pt x="1244968" y="177634"/>
                  </a:lnTo>
                  <a:lnTo>
                    <a:pt x="1244968" y="137172"/>
                  </a:lnTo>
                  <a:lnTo>
                    <a:pt x="1271879" y="137172"/>
                  </a:lnTo>
                  <a:lnTo>
                    <a:pt x="1271879" y="114731"/>
                  </a:lnTo>
                  <a:close/>
                </a:path>
              </a:pathLst>
            </a:custGeom>
            <a:solidFill>
              <a:srgbClr val="A1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7">
              <a:extLst>
                <a:ext uri="{FF2B5EF4-FFF2-40B4-BE49-F238E27FC236}">
                  <a16:creationId xmlns:a16="http://schemas.microsoft.com/office/drawing/2014/main" id="{3D03EEB8-BA1C-EC37-241E-9F4EA484F9E3}"/>
                </a:ext>
              </a:extLst>
            </p:cNvPr>
            <p:cNvSpPr/>
            <p:nvPr/>
          </p:nvSpPr>
          <p:spPr>
            <a:xfrm>
              <a:off x="5765092" y="3966194"/>
              <a:ext cx="1794510" cy="2490470"/>
            </a:xfrm>
            <a:custGeom>
              <a:avLst/>
              <a:gdLst/>
              <a:ahLst/>
              <a:cxnLst/>
              <a:rect l="l" t="t" r="r" b="b"/>
              <a:pathLst>
                <a:path w="1794509" h="2490470">
                  <a:moveTo>
                    <a:pt x="895478" y="2490356"/>
                  </a:moveTo>
                  <a:lnTo>
                    <a:pt x="1468" y="2164848"/>
                  </a:lnTo>
                  <a:lnTo>
                    <a:pt x="0" y="2164848"/>
                  </a:lnTo>
                  <a:lnTo>
                    <a:pt x="0" y="0"/>
                  </a:lnTo>
                  <a:lnTo>
                    <a:pt x="1789840" y="0"/>
                  </a:lnTo>
                  <a:lnTo>
                    <a:pt x="1794223" y="2157436"/>
                  </a:lnTo>
                  <a:lnTo>
                    <a:pt x="895478" y="24903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8">
              <a:extLst>
                <a:ext uri="{FF2B5EF4-FFF2-40B4-BE49-F238E27FC236}">
                  <a16:creationId xmlns:a16="http://schemas.microsoft.com/office/drawing/2014/main" id="{EE7FF423-10D6-9683-C9B9-7DDD8C796FBD}"/>
                </a:ext>
              </a:extLst>
            </p:cNvPr>
            <p:cNvSpPr/>
            <p:nvPr/>
          </p:nvSpPr>
          <p:spPr>
            <a:xfrm>
              <a:off x="5761302" y="3962462"/>
              <a:ext cx="1802130" cy="2498725"/>
            </a:xfrm>
            <a:custGeom>
              <a:avLst/>
              <a:gdLst/>
              <a:ahLst/>
              <a:cxnLst/>
              <a:rect l="l" t="t" r="r" b="b"/>
              <a:pathLst>
                <a:path w="1802129" h="2498725">
                  <a:moveTo>
                    <a:pt x="899297" y="2498106"/>
                  </a:moveTo>
                  <a:lnTo>
                    <a:pt x="897934" y="2497594"/>
                  </a:lnTo>
                  <a:lnTo>
                    <a:pt x="4582" y="2172307"/>
                  </a:lnTo>
                  <a:lnTo>
                    <a:pt x="0" y="2172307"/>
                  </a:lnTo>
                  <a:lnTo>
                    <a:pt x="0" y="0"/>
                  </a:lnTo>
                  <a:lnTo>
                    <a:pt x="1797420" y="0"/>
                  </a:lnTo>
                  <a:lnTo>
                    <a:pt x="1797435" y="7470"/>
                  </a:lnTo>
                  <a:lnTo>
                    <a:pt x="7603" y="7470"/>
                  </a:lnTo>
                  <a:lnTo>
                    <a:pt x="7603" y="2165442"/>
                  </a:lnTo>
                  <a:lnTo>
                    <a:pt x="899262" y="2490100"/>
                  </a:lnTo>
                  <a:lnTo>
                    <a:pt x="920908" y="2490100"/>
                  </a:lnTo>
                  <a:lnTo>
                    <a:pt x="899297" y="2498106"/>
                  </a:lnTo>
                  <a:close/>
                </a:path>
                <a:path w="1802129" h="2498725">
                  <a:moveTo>
                    <a:pt x="920908" y="2490100"/>
                  </a:moveTo>
                  <a:lnTo>
                    <a:pt x="899262" y="2490100"/>
                  </a:lnTo>
                  <a:lnTo>
                    <a:pt x="1794200" y="2158541"/>
                  </a:lnTo>
                  <a:lnTo>
                    <a:pt x="1789840" y="7470"/>
                  </a:lnTo>
                  <a:lnTo>
                    <a:pt x="1797435" y="7470"/>
                  </a:lnTo>
                  <a:lnTo>
                    <a:pt x="1801791" y="2163766"/>
                  </a:lnTo>
                  <a:lnTo>
                    <a:pt x="920908" y="2490100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9">
              <a:extLst>
                <a:ext uri="{FF2B5EF4-FFF2-40B4-BE49-F238E27FC236}">
                  <a16:creationId xmlns:a16="http://schemas.microsoft.com/office/drawing/2014/main" id="{241C51D8-5E4F-040D-8AF9-33B03F06A43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07885" y="4008191"/>
              <a:ext cx="1708649" cy="2390817"/>
            </a:xfrm>
            <a:prstGeom prst="rect">
              <a:avLst/>
            </a:prstGeom>
          </p:spPr>
        </p:pic>
        <p:sp>
          <p:nvSpPr>
            <p:cNvPr id="46" name="object 50">
              <a:extLst>
                <a:ext uri="{FF2B5EF4-FFF2-40B4-BE49-F238E27FC236}">
                  <a16:creationId xmlns:a16="http://schemas.microsoft.com/office/drawing/2014/main" id="{8A9D54EE-BDC5-7D2B-2A56-596D3FAB1618}"/>
                </a:ext>
              </a:extLst>
            </p:cNvPr>
            <p:cNvSpPr/>
            <p:nvPr/>
          </p:nvSpPr>
          <p:spPr>
            <a:xfrm>
              <a:off x="5481664" y="5128460"/>
              <a:ext cx="279400" cy="372745"/>
            </a:xfrm>
            <a:custGeom>
              <a:avLst/>
              <a:gdLst/>
              <a:ahLst/>
              <a:cxnLst/>
              <a:rect l="l" t="t" r="r" b="b"/>
              <a:pathLst>
                <a:path w="279400" h="372745">
                  <a:moveTo>
                    <a:pt x="279173" y="372180"/>
                  </a:moveTo>
                  <a:lnTo>
                    <a:pt x="23561" y="372180"/>
                  </a:lnTo>
                  <a:lnTo>
                    <a:pt x="77793" y="219317"/>
                  </a:lnTo>
                  <a:lnTo>
                    <a:pt x="0" y="0"/>
                  </a:lnTo>
                  <a:lnTo>
                    <a:pt x="279173" y="0"/>
                  </a:lnTo>
                  <a:lnTo>
                    <a:pt x="279173" y="372180"/>
                  </a:lnTo>
                  <a:close/>
                </a:path>
              </a:pathLst>
            </a:custGeom>
            <a:solidFill>
              <a:srgbClr val="0050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51">
              <a:extLst>
                <a:ext uri="{FF2B5EF4-FFF2-40B4-BE49-F238E27FC236}">
                  <a16:creationId xmlns:a16="http://schemas.microsoft.com/office/drawing/2014/main" id="{7413D9DA-135F-F4C6-3BF7-47745E25E83C}"/>
                </a:ext>
              </a:extLst>
            </p:cNvPr>
            <p:cNvSpPr/>
            <p:nvPr/>
          </p:nvSpPr>
          <p:spPr>
            <a:xfrm>
              <a:off x="5499800" y="5500642"/>
              <a:ext cx="261620" cy="15875"/>
            </a:xfrm>
            <a:custGeom>
              <a:avLst/>
              <a:gdLst/>
              <a:ahLst/>
              <a:cxnLst/>
              <a:rect l="l" t="t" r="r" b="b"/>
              <a:pathLst>
                <a:path w="261620" h="15875">
                  <a:moveTo>
                    <a:pt x="261041" y="15278"/>
                  </a:moveTo>
                  <a:lnTo>
                    <a:pt x="0" y="15278"/>
                  </a:lnTo>
                  <a:lnTo>
                    <a:pt x="5429" y="0"/>
                  </a:lnTo>
                  <a:lnTo>
                    <a:pt x="261041" y="0"/>
                  </a:lnTo>
                  <a:lnTo>
                    <a:pt x="261041" y="15278"/>
                  </a:lnTo>
                  <a:close/>
                </a:path>
              </a:pathLst>
            </a:custGeom>
            <a:solidFill>
              <a:srgbClr val="DC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52">
              <a:extLst>
                <a:ext uri="{FF2B5EF4-FFF2-40B4-BE49-F238E27FC236}">
                  <a16:creationId xmlns:a16="http://schemas.microsoft.com/office/drawing/2014/main" id="{F96EBFB3-CB97-88F9-A47D-1088F6D0ACE1}"/>
                </a:ext>
              </a:extLst>
            </p:cNvPr>
            <p:cNvSpPr/>
            <p:nvPr/>
          </p:nvSpPr>
          <p:spPr>
            <a:xfrm>
              <a:off x="5481662" y="5515918"/>
              <a:ext cx="279400" cy="51435"/>
            </a:xfrm>
            <a:custGeom>
              <a:avLst/>
              <a:gdLst/>
              <a:ahLst/>
              <a:cxnLst/>
              <a:rect l="l" t="t" r="r" b="b"/>
              <a:pathLst>
                <a:path w="279400" h="51435">
                  <a:moveTo>
                    <a:pt x="279173" y="51128"/>
                  </a:moveTo>
                  <a:lnTo>
                    <a:pt x="0" y="51128"/>
                  </a:lnTo>
                  <a:lnTo>
                    <a:pt x="18143" y="0"/>
                  </a:lnTo>
                  <a:lnTo>
                    <a:pt x="279173" y="0"/>
                  </a:lnTo>
                  <a:lnTo>
                    <a:pt x="279173" y="51128"/>
                  </a:lnTo>
                  <a:close/>
                </a:path>
              </a:pathLst>
            </a:custGeom>
            <a:solidFill>
              <a:srgbClr val="CE17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53">
              <a:extLst>
                <a:ext uri="{FF2B5EF4-FFF2-40B4-BE49-F238E27FC236}">
                  <a16:creationId xmlns:a16="http://schemas.microsoft.com/office/drawing/2014/main" id="{F29D2B67-36C3-2F8C-EDB8-C352190B6A1F}"/>
                </a:ext>
              </a:extLst>
            </p:cNvPr>
            <p:cNvSpPr/>
            <p:nvPr/>
          </p:nvSpPr>
          <p:spPr>
            <a:xfrm>
              <a:off x="7563599" y="5128460"/>
              <a:ext cx="279400" cy="372745"/>
            </a:xfrm>
            <a:custGeom>
              <a:avLst/>
              <a:gdLst/>
              <a:ahLst/>
              <a:cxnLst/>
              <a:rect l="l" t="t" r="r" b="b"/>
              <a:pathLst>
                <a:path w="279400" h="372745">
                  <a:moveTo>
                    <a:pt x="255612" y="372180"/>
                  </a:moveTo>
                  <a:lnTo>
                    <a:pt x="0" y="372180"/>
                  </a:lnTo>
                  <a:lnTo>
                    <a:pt x="0" y="0"/>
                  </a:lnTo>
                  <a:lnTo>
                    <a:pt x="279150" y="0"/>
                  </a:lnTo>
                  <a:lnTo>
                    <a:pt x="201357" y="219317"/>
                  </a:lnTo>
                  <a:lnTo>
                    <a:pt x="255612" y="372180"/>
                  </a:lnTo>
                  <a:close/>
                </a:path>
              </a:pathLst>
            </a:custGeom>
            <a:solidFill>
              <a:srgbClr val="0050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4">
              <a:extLst>
                <a:ext uri="{FF2B5EF4-FFF2-40B4-BE49-F238E27FC236}">
                  <a16:creationId xmlns:a16="http://schemas.microsoft.com/office/drawing/2014/main" id="{3A52FAC1-632C-6D11-582F-9F67A28D9256}"/>
                </a:ext>
              </a:extLst>
            </p:cNvPr>
            <p:cNvSpPr/>
            <p:nvPr/>
          </p:nvSpPr>
          <p:spPr>
            <a:xfrm>
              <a:off x="7563599" y="5500642"/>
              <a:ext cx="261620" cy="15875"/>
            </a:xfrm>
            <a:custGeom>
              <a:avLst/>
              <a:gdLst/>
              <a:ahLst/>
              <a:cxnLst/>
              <a:rect l="l" t="t" r="r" b="b"/>
              <a:pathLst>
                <a:path w="261620" h="15875">
                  <a:moveTo>
                    <a:pt x="261018" y="15278"/>
                  </a:moveTo>
                  <a:lnTo>
                    <a:pt x="0" y="15278"/>
                  </a:lnTo>
                  <a:lnTo>
                    <a:pt x="0" y="0"/>
                  </a:lnTo>
                  <a:lnTo>
                    <a:pt x="255612" y="0"/>
                  </a:lnTo>
                  <a:lnTo>
                    <a:pt x="261018" y="15278"/>
                  </a:lnTo>
                  <a:close/>
                </a:path>
              </a:pathLst>
            </a:custGeom>
            <a:solidFill>
              <a:srgbClr val="DC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5">
              <a:extLst>
                <a:ext uri="{FF2B5EF4-FFF2-40B4-BE49-F238E27FC236}">
                  <a16:creationId xmlns:a16="http://schemas.microsoft.com/office/drawing/2014/main" id="{A0F3D0C4-D777-B4C0-D69F-1158FD975459}"/>
                </a:ext>
              </a:extLst>
            </p:cNvPr>
            <p:cNvSpPr/>
            <p:nvPr/>
          </p:nvSpPr>
          <p:spPr>
            <a:xfrm>
              <a:off x="7563599" y="5515918"/>
              <a:ext cx="279400" cy="51435"/>
            </a:xfrm>
            <a:custGeom>
              <a:avLst/>
              <a:gdLst/>
              <a:ahLst/>
              <a:cxnLst/>
              <a:rect l="l" t="t" r="r" b="b"/>
              <a:pathLst>
                <a:path w="279400" h="51435">
                  <a:moveTo>
                    <a:pt x="279150" y="51128"/>
                  </a:moveTo>
                  <a:lnTo>
                    <a:pt x="0" y="51128"/>
                  </a:lnTo>
                  <a:lnTo>
                    <a:pt x="0" y="0"/>
                  </a:lnTo>
                  <a:lnTo>
                    <a:pt x="261018" y="0"/>
                  </a:lnTo>
                  <a:lnTo>
                    <a:pt x="279150" y="51128"/>
                  </a:lnTo>
                  <a:close/>
                </a:path>
              </a:pathLst>
            </a:custGeom>
            <a:solidFill>
              <a:srgbClr val="CE17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6">
              <a:extLst>
                <a:ext uri="{FF2B5EF4-FFF2-40B4-BE49-F238E27FC236}">
                  <a16:creationId xmlns:a16="http://schemas.microsoft.com/office/drawing/2014/main" id="{EC059643-6B32-835F-F562-500D6A005252}"/>
                </a:ext>
              </a:extLst>
            </p:cNvPr>
            <p:cNvSpPr/>
            <p:nvPr/>
          </p:nvSpPr>
          <p:spPr>
            <a:xfrm>
              <a:off x="5646991" y="5470289"/>
              <a:ext cx="2022475" cy="98425"/>
            </a:xfrm>
            <a:custGeom>
              <a:avLst/>
              <a:gdLst/>
              <a:ahLst/>
              <a:cxnLst/>
              <a:rect l="l" t="t" r="r" b="b"/>
              <a:pathLst>
                <a:path w="2022475" h="98425">
                  <a:moveTo>
                    <a:pt x="115455" y="406"/>
                  </a:moveTo>
                  <a:lnTo>
                    <a:pt x="0" y="0"/>
                  </a:lnTo>
                  <a:lnTo>
                    <a:pt x="115455" y="98120"/>
                  </a:lnTo>
                  <a:lnTo>
                    <a:pt x="115455" y="406"/>
                  </a:lnTo>
                  <a:close/>
                </a:path>
                <a:path w="2022475" h="98425">
                  <a:moveTo>
                    <a:pt x="2022373" y="0"/>
                  </a:moveTo>
                  <a:lnTo>
                    <a:pt x="1915845" y="406"/>
                  </a:lnTo>
                  <a:lnTo>
                    <a:pt x="1915845" y="98120"/>
                  </a:lnTo>
                  <a:lnTo>
                    <a:pt x="2022373" y="0"/>
                  </a:lnTo>
                  <a:close/>
                </a:path>
              </a:pathLst>
            </a:custGeom>
            <a:solidFill>
              <a:srgbClr val="32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7">
              <a:extLst>
                <a:ext uri="{FF2B5EF4-FFF2-40B4-BE49-F238E27FC236}">
                  <a16:creationId xmlns:a16="http://schemas.microsoft.com/office/drawing/2014/main" id="{238EB41E-0FD7-9EAF-A40C-414A24FF8BF7}"/>
                </a:ext>
              </a:extLst>
            </p:cNvPr>
            <p:cNvSpPr/>
            <p:nvPr/>
          </p:nvSpPr>
          <p:spPr>
            <a:xfrm>
              <a:off x="5647403" y="5030389"/>
              <a:ext cx="2021839" cy="390525"/>
            </a:xfrm>
            <a:custGeom>
              <a:avLst/>
              <a:gdLst/>
              <a:ahLst/>
              <a:cxnLst/>
              <a:rect l="l" t="t" r="r" b="b"/>
              <a:pathLst>
                <a:path w="2021840" h="390525">
                  <a:moveTo>
                    <a:pt x="2021222" y="389902"/>
                  </a:moveTo>
                  <a:lnTo>
                    <a:pt x="0" y="389902"/>
                  </a:lnTo>
                  <a:lnTo>
                    <a:pt x="0" y="0"/>
                  </a:lnTo>
                  <a:lnTo>
                    <a:pt x="2021222" y="0"/>
                  </a:lnTo>
                  <a:lnTo>
                    <a:pt x="2021222" y="389902"/>
                  </a:lnTo>
                  <a:close/>
                </a:path>
              </a:pathLst>
            </a:custGeom>
            <a:solidFill>
              <a:srgbClr val="005D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8">
              <a:extLst>
                <a:ext uri="{FF2B5EF4-FFF2-40B4-BE49-F238E27FC236}">
                  <a16:creationId xmlns:a16="http://schemas.microsoft.com/office/drawing/2014/main" id="{5DD79717-4233-DAF2-5AA2-A2776AA2650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2449" y="5122608"/>
              <a:ext cx="1708965" cy="291565"/>
            </a:xfrm>
            <a:prstGeom prst="rect">
              <a:avLst/>
            </a:prstGeom>
          </p:spPr>
        </p:pic>
        <p:sp>
          <p:nvSpPr>
            <p:cNvPr id="55" name="object 59">
              <a:extLst>
                <a:ext uri="{FF2B5EF4-FFF2-40B4-BE49-F238E27FC236}">
                  <a16:creationId xmlns:a16="http://schemas.microsoft.com/office/drawing/2014/main" id="{727B627D-FE0C-FB8F-CF47-64006608FCA6}"/>
                </a:ext>
              </a:extLst>
            </p:cNvPr>
            <p:cNvSpPr/>
            <p:nvPr/>
          </p:nvSpPr>
          <p:spPr>
            <a:xfrm>
              <a:off x="5647579" y="5404327"/>
              <a:ext cx="2021205" cy="15875"/>
            </a:xfrm>
            <a:custGeom>
              <a:avLst/>
              <a:gdLst/>
              <a:ahLst/>
              <a:cxnLst/>
              <a:rect l="l" t="t" r="r" b="b"/>
              <a:pathLst>
                <a:path w="2021204" h="15875">
                  <a:moveTo>
                    <a:pt x="0" y="15254"/>
                  </a:moveTo>
                  <a:lnTo>
                    <a:pt x="2021046" y="15254"/>
                  </a:lnTo>
                  <a:lnTo>
                    <a:pt x="2021046" y="0"/>
                  </a:lnTo>
                  <a:lnTo>
                    <a:pt x="0" y="0"/>
                  </a:lnTo>
                  <a:lnTo>
                    <a:pt x="0" y="152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60">
              <a:extLst>
                <a:ext uri="{FF2B5EF4-FFF2-40B4-BE49-F238E27FC236}">
                  <a16:creationId xmlns:a16="http://schemas.microsoft.com/office/drawing/2014/main" id="{1A111E8B-3A24-1C8D-44F9-AEBAB7C51017}"/>
                </a:ext>
              </a:extLst>
            </p:cNvPr>
            <p:cNvSpPr/>
            <p:nvPr/>
          </p:nvSpPr>
          <p:spPr>
            <a:xfrm>
              <a:off x="5646992" y="5419582"/>
              <a:ext cx="2022475" cy="53340"/>
            </a:xfrm>
            <a:custGeom>
              <a:avLst/>
              <a:gdLst/>
              <a:ahLst/>
              <a:cxnLst/>
              <a:rect l="l" t="t" r="r" b="b"/>
              <a:pathLst>
                <a:path w="2022475" h="53339">
                  <a:moveTo>
                    <a:pt x="2022432" y="53130"/>
                  </a:moveTo>
                  <a:lnTo>
                    <a:pt x="0" y="53130"/>
                  </a:lnTo>
                  <a:lnTo>
                    <a:pt x="0" y="0"/>
                  </a:lnTo>
                  <a:lnTo>
                    <a:pt x="2022432" y="0"/>
                  </a:lnTo>
                  <a:lnTo>
                    <a:pt x="2022432" y="53130"/>
                  </a:lnTo>
                  <a:close/>
                </a:path>
              </a:pathLst>
            </a:custGeom>
            <a:solidFill>
              <a:srgbClr val="ED1C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61">
              <a:extLst>
                <a:ext uri="{FF2B5EF4-FFF2-40B4-BE49-F238E27FC236}">
                  <a16:creationId xmlns:a16="http://schemas.microsoft.com/office/drawing/2014/main" id="{FB44938A-1835-ECE5-61A0-A49E6989573B}"/>
                </a:ext>
              </a:extLst>
            </p:cNvPr>
            <p:cNvSpPr/>
            <p:nvPr/>
          </p:nvSpPr>
          <p:spPr>
            <a:xfrm>
              <a:off x="5886996" y="4081976"/>
              <a:ext cx="1553845" cy="876935"/>
            </a:xfrm>
            <a:custGeom>
              <a:avLst/>
              <a:gdLst/>
              <a:ahLst/>
              <a:cxnLst/>
              <a:rect l="l" t="t" r="r" b="b"/>
              <a:pathLst>
                <a:path w="1553845" h="876935">
                  <a:moveTo>
                    <a:pt x="119951" y="872794"/>
                  </a:moveTo>
                  <a:lnTo>
                    <a:pt x="119545" y="704862"/>
                  </a:lnTo>
                  <a:lnTo>
                    <a:pt x="54406" y="704862"/>
                  </a:lnTo>
                  <a:lnTo>
                    <a:pt x="54406" y="732002"/>
                  </a:lnTo>
                  <a:lnTo>
                    <a:pt x="90551" y="732002"/>
                  </a:lnTo>
                  <a:lnTo>
                    <a:pt x="90157" y="821664"/>
                  </a:lnTo>
                  <a:lnTo>
                    <a:pt x="87426" y="833323"/>
                  </a:lnTo>
                  <a:lnTo>
                    <a:pt x="82016" y="842111"/>
                  </a:lnTo>
                  <a:lnTo>
                    <a:pt x="73634" y="847661"/>
                  </a:lnTo>
                  <a:lnTo>
                    <a:pt x="61963" y="849591"/>
                  </a:lnTo>
                  <a:lnTo>
                    <a:pt x="45097" y="843686"/>
                  </a:lnTo>
                  <a:lnTo>
                    <a:pt x="35496" y="822744"/>
                  </a:lnTo>
                  <a:lnTo>
                    <a:pt x="31191" y="781900"/>
                  </a:lnTo>
                  <a:lnTo>
                    <a:pt x="30187" y="716267"/>
                  </a:lnTo>
                  <a:lnTo>
                    <a:pt x="31127" y="652399"/>
                  </a:lnTo>
                  <a:lnTo>
                    <a:pt x="35306" y="612343"/>
                  </a:lnTo>
                  <a:lnTo>
                    <a:pt x="44767" y="591604"/>
                  </a:lnTo>
                  <a:lnTo>
                    <a:pt x="61569" y="585698"/>
                  </a:lnTo>
                  <a:lnTo>
                    <a:pt x="76466" y="589546"/>
                  </a:lnTo>
                  <a:lnTo>
                    <a:pt x="84848" y="602018"/>
                  </a:lnTo>
                  <a:lnTo>
                    <a:pt x="88544" y="624522"/>
                  </a:lnTo>
                  <a:lnTo>
                    <a:pt x="89369" y="658456"/>
                  </a:lnTo>
                  <a:lnTo>
                    <a:pt x="118364" y="658456"/>
                  </a:lnTo>
                  <a:lnTo>
                    <a:pt x="116738" y="617842"/>
                  </a:lnTo>
                  <a:lnTo>
                    <a:pt x="109270" y="585990"/>
                  </a:lnTo>
                  <a:lnTo>
                    <a:pt x="92049" y="565213"/>
                  </a:lnTo>
                  <a:lnTo>
                    <a:pt x="61163" y="557784"/>
                  </a:lnTo>
                  <a:lnTo>
                    <a:pt x="27978" y="567270"/>
                  </a:lnTo>
                  <a:lnTo>
                    <a:pt x="9575" y="596277"/>
                  </a:lnTo>
                  <a:lnTo>
                    <a:pt x="1676" y="645553"/>
                  </a:lnTo>
                  <a:lnTo>
                    <a:pt x="0" y="715886"/>
                  </a:lnTo>
                  <a:lnTo>
                    <a:pt x="1917" y="790536"/>
                  </a:lnTo>
                  <a:lnTo>
                    <a:pt x="9982" y="839762"/>
                  </a:lnTo>
                  <a:lnTo>
                    <a:pt x="27647" y="866863"/>
                  </a:lnTo>
                  <a:lnTo>
                    <a:pt x="58394" y="875157"/>
                  </a:lnTo>
                  <a:lnTo>
                    <a:pt x="72136" y="873696"/>
                  </a:lnTo>
                  <a:lnTo>
                    <a:pt x="83413" y="869696"/>
                  </a:lnTo>
                  <a:lnTo>
                    <a:pt x="92011" y="863714"/>
                  </a:lnTo>
                  <a:lnTo>
                    <a:pt x="97701" y="856284"/>
                  </a:lnTo>
                  <a:lnTo>
                    <a:pt x="98894" y="872794"/>
                  </a:lnTo>
                  <a:lnTo>
                    <a:pt x="119951" y="872794"/>
                  </a:lnTo>
                  <a:close/>
                </a:path>
                <a:path w="1553845" h="876935">
                  <a:moveTo>
                    <a:pt x="266115" y="872794"/>
                  </a:moveTo>
                  <a:lnTo>
                    <a:pt x="232206" y="727671"/>
                  </a:lnTo>
                  <a:lnTo>
                    <a:pt x="230365" y="719810"/>
                  </a:lnTo>
                  <a:lnTo>
                    <a:pt x="236029" y="716915"/>
                  </a:lnTo>
                  <a:lnTo>
                    <a:pt x="254647" y="676402"/>
                  </a:lnTo>
                  <a:lnTo>
                    <a:pt x="256184" y="644690"/>
                  </a:lnTo>
                  <a:lnTo>
                    <a:pt x="255879" y="627608"/>
                  </a:lnTo>
                  <a:lnTo>
                    <a:pt x="254990" y="613168"/>
                  </a:lnTo>
                  <a:lnTo>
                    <a:pt x="253492" y="601268"/>
                  </a:lnTo>
                  <a:lnTo>
                    <a:pt x="251409" y="592378"/>
                  </a:lnTo>
                  <a:lnTo>
                    <a:pt x="248691" y="586092"/>
                  </a:lnTo>
                  <a:lnTo>
                    <a:pt x="245351" y="578358"/>
                  </a:lnTo>
                  <a:lnTo>
                    <a:pt x="236270" y="567855"/>
                  </a:lnTo>
                  <a:lnTo>
                    <a:pt x="225996" y="562521"/>
                  </a:lnTo>
                  <a:lnTo>
                    <a:pt x="225996" y="648627"/>
                  </a:lnTo>
                  <a:lnTo>
                    <a:pt x="225767" y="658812"/>
                  </a:lnTo>
                  <a:lnTo>
                    <a:pt x="214477" y="700138"/>
                  </a:lnTo>
                  <a:lnTo>
                    <a:pt x="173570" y="701332"/>
                  </a:lnTo>
                  <a:lnTo>
                    <a:pt x="173570" y="586092"/>
                  </a:lnTo>
                  <a:lnTo>
                    <a:pt x="202958" y="586092"/>
                  </a:lnTo>
                  <a:lnTo>
                    <a:pt x="210997" y="587641"/>
                  </a:lnTo>
                  <a:lnTo>
                    <a:pt x="225298" y="623798"/>
                  </a:lnTo>
                  <a:lnTo>
                    <a:pt x="225996" y="648627"/>
                  </a:lnTo>
                  <a:lnTo>
                    <a:pt x="225996" y="562521"/>
                  </a:lnTo>
                  <a:lnTo>
                    <a:pt x="223545" y="561238"/>
                  </a:lnTo>
                  <a:lnTo>
                    <a:pt x="206540" y="558952"/>
                  </a:lnTo>
                  <a:lnTo>
                    <a:pt x="144576" y="558952"/>
                  </a:lnTo>
                  <a:lnTo>
                    <a:pt x="144576" y="872794"/>
                  </a:lnTo>
                  <a:lnTo>
                    <a:pt x="173177" y="872794"/>
                  </a:lnTo>
                  <a:lnTo>
                    <a:pt x="173177" y="728065"/>
                  </a:lnTo>
                  <a:lnTo>
                    <a:pt x="202565" y="727671"/>
                  </a:lnTo>
                  <a:lnTo>
                    <a:pt x="234734" y="872794"/>
                  </a:lnTo>
                  <a:lnTo>
                    <a:pt x="266115" y="872794"/>
                  </a:lnTo>
                  <a:close/>
                </a:path>
                <a:path w="1553845" h="876935">
                  <a:moveTo>
                    <a:pt x="367309" y="342163"/>
                  </a:moveTo>
                  <a:lnTo>
                    <a:pt x="361975" y="304152"/>
                  </a:lnTo>
                  <a:lnTo>
                    <a:pt x="336715" y="259270"/>
                  </a:lnTo>
                  <a:lnTo>
                    <a:pt x="334111" y="256057"/>
                  </a:lnTo>
                  <a:lnTo>
                    <a:pt x="319989" y="243725"/>
                  </a:lnTo>
                  <a:lnTo>
                    <a:pt x="303593" y="233641"/>
                  </a:lnTo>
                  <a:lnTo>
                    <a:pt x="295186" y="230111"/>
                  </a:lnTo>
                  <a:lnTo>
                    <a:pt x="295186" y="337146"/>
                  </a:lnTo>
                  <a:lnTo>
                    <a:pt x="294208" y="351688"/>
                  </a:lnTo>
                  <a:lnTo>
                    <a:pt x="279615" y="387070"/>
                  </a:lnTo>
                  <a:lnTo>
                    <a:pt x="239407" y="411835"/>
                  </a:lnTo>
                  <a:lnTo>
                    <a:pt x="186524" y="416712"/>
                  </a:lnTo>
                  <a:lnTo>
                    <a:pt x="161798" y="417029"/>
                  </a:lnTo>
                  <a:lnTo>
                    <a:pt x="134823" y="417029"/>
                  </a:lnTo>
                  <a:lnTo>
                    <a:pt x="134823" y="259270"/>
                  </a:lnTo>
                  <a:lnTo>
                    <a:pt x="175818" y="259270"/>
                  </a:lnTo>
                  <a:lnTo>
                    <a:pt x="229069" y="262775"/>
                  </a:lnTo>
                  <a:lnTo>
                    <a:pt x="272326" y="281965"/>
                  </a:lnTo>
                  <a:lnTo>
                    <a:pt x="294246" y="323837"/>
                  </a:lnTo>
                  <a:lnTo>
                    <a:pt x="295186" y="337146"/>
                  </a:lnTo>
                  <a:lnTo>
                    <a:pt x="295186" y="230111"/>
                  </a:lnTo>
                  <a:lnTo>
                    <a:pt x="284937" y="225780"/>
                  </a:lnTo>
                  <a:lnTo>
                    <a:pt x="298411" y="218186"/>
                  </a:lnTo>
                  <a:lnTo>
                    <a:pt x="310172" y="208991"/>
                  </a:lnTo>
                  <a:lnTo>
                    <a:pt x="317576" y="201015"/>
                  </a:lnTo>
                  <a:lnTo>
                    <a:pt x="320217" y="198183"/>
                  </a:lnTo>
                  <a:lnTo>
                    <a:pt x="328536" y="185750"/>
                  </a:lnTo>
                  <a:lnTo>
                    <a:pt x="335038" y="172148"/>
                  </a:lnTo>
                  <a:lnTo>
                    <a:pt x="339674" y="157734"/>
                  </a:lnTo>
                  <a:lnTo>
                    <a:pt x="342468" y="142519"/>
                  </a:lnTo>
                  <a:lnTo>
                    <a:pt x="343395" y="126517"/>
                  </a:lnTo>
                  <a:lnTo>
                    <a:pt x="341833" y="105867"/>
                  </a:lnTo>
                  <a:lnTo>
                    <a:pt x="329336" y="68681"/>
                  </a:lnTo>
                  <a:lnTo>
                    <a:pt x="305447" y="37820"/>
                  </a:lnTo>
                  <a:lnTo>
                    <a:pt x="271589" y="16383"/>
                  </a:lnTo>
                  <a:lnTo>
                    <a:pt x="271589" y="130924"/>
                  </a:lnTo>
                  <a:lnTo>
                    <a:pt x="270306" y="147142"/>
                  </a:lnTo>
                  <a:lnTo>
                    <a:pt x="251231" y="183248"/>
                  </a:lnTo>
                  <a:lnTo>
                    <a:pt x="203288" y="199910"/>
                  </a:lnTo>
                  <a:lnTo>
                    <a:pt x="179578" y="201015"/>
                  </a:lnTo>
                  <a:lnTo>
                    <a:pt x="134823" y="201015"/>
                  </a:lnTo>
                  <a:lnTo>
                    <a:pt x="134823" y="63881"/>
                  </a:lnTo>
                  <a:lnTo>
                    <a:pt x="179578" y="63881"/>
                  </a:lnTo>
                  <a:lnTo>
                    <a:pt x="219811" y="68072"/>
                  </a:lnTo>
                  <a:lnTo>
                    <a:pt x="248564" y="80645"/>
                  </a:lnTo>
                  <a:lnTo>
                    <a:pt x="265823" y="101587"/>
                  </a:lnTo>
                  <a:lnTo>
                    <a:pt x="271589" y="130924"/>
                  </a:lnTo>
                  <a:lnTo>
                    <a:pt x="271589" y="16383"/>
                  </a:lnTo>
                  <a:lnTo>
                    <a:pt x="219976" y="6883"/>
                  </a:lnTo>
                  <a:lnTo>
                    <a:pt x="162826" y="4927"/>
                  </a:lnTo>
                  <a:lnTo>
                    <a:pt x="4445" y="4927"/>
                  </a:lnTo>
                  <a:lnTo>
                    <a:pt x="4445" y="63881"/>
                  </a:lnTo>
                  <a:lnTo>
                    <a:pt x="62966" y="63881"/>
                  </a:lnTo>
                  <a:lnTo>
                    <a:pt x="62966" y="417029"/>
                  </a:lnTo>
                  <a:lnTo>
                    <a:pt x="4445" y="417029"/>
                  </a:lnTo>
                  <a:lnTo>
                    <a:pt x="4445" y="476008"/>
                  </a:lnTo>
                  <a:lnTo>
                    <a:pt x="166217" y="476008"/>
                  </a:lnTo>
                  <a:lnTo>
                    <a:pt x="191833" y="475665"/>
                  </a:lnTo>
                  <a:lnTo>
                    <a:pt x="234480" y="472948"/>
                  </a:lnTo>
                  <a:lnTo>
                    <a:pt x="281622" y="462610"/>
                  </a:lnTo>
                  <a:lnTo>
                    <a:pt x="321716" y="440994"/>
                  </a:lnTo>
                  <a:lnTo>
                    <a:pt x="351485" y="405574"/>
                  </a:lnTo>
                  <a:lnTo>
                    <a:pt x="366318" y="359232"/>
                  </a:lnTo>
                  <a:lnTo>
                    <a:pt x="367309" y="342163"/>
                  </a:lnTo>
                  <a:close/>
                </a:path>
                <a:path w="1553845" h="876935">
                  <a:moveTo>
                    <a:pt x="403529" y="872794"/>
                  </a:moveTo>
                  <a:lnTo>
                    <a:pt x="392595" y="795705"/>
                  </a:lnTo>
                  <a:lnTo>
                    <a:pt x="388759" y="768578"/>
                  </a:lnTo>
                  <a:lnTo>
                    <a:pt x="363613" y="591197"/>
                  </a:lnTo>
                  <a:lnTo>
                    <a:pt x="359841" y="564603"/>
                  </a:lnTo>
                  <a:lnTo>
                    <a:pt x="359841" y="768578"/>
                  </a:lnTo>
                  <a:lnTo>
                    <a:pt x="314960" y="768578"/>
                  </a:lnTo>
                  <a:lnTo>
                    <a:pt x="324192" y="709485"/>
                  </a:lnTo>
                  <a:lnTo>
                    <a:pt x="330708" y="667029"/>
                  </a:lnTo>
                  <a:lnTo>
                    <a:pt x="334327" y="639533"/>
                  </a:lnTo>
                  <a:lnTo>
                    <a:pt x="334860" y="633349"/>
                  </a:lnTo>
                  <a:lnTo>
                    <a:pt x="338785" y="591197"/>
                  </a:lnTo>
                  <a:lnTo>
                    <a:pt x="340779" y="615391"/>
                  </a:lnTo>
                  <a:lnTo>
                    <a:pt x="342138" y="633349"/>
                  </a:lnTo>
                  <a:lnTo>
                    <a:pt x="342734" y="643902"/>
                  </a:lnTo>
                  <a:lnTo>
                    <a:pt x="343027" y="649770"/>
                  </a:lnTo>
                  <a:lnTo>
                    <a:pt x="344893" y="664540"/>
                  </a:lnTo>
                  <a:lnTo>
                    <a:pt x="349973" y="700265"/>
                  </a:lnTo>
                  <a:lnTo>
                    <a:pt x="359841" y="768578"/>
                  </a:lnTo>
                  <a:lnTo>
                    <a:pt x="359841" y="564603"/>
                  </a:lnTo>
                  <a:lnTo>
                    <a:pt x="359041" y="558952"/>
                  </a:lnTo>
                  <a:lnTo>
                    <a:pt x="320916" y="558952"/>
                  </a:lnTo>
                  <a:lnTo>
                    <a:pt x="269684" y="872794"/>
                  </a:lnTo>
                  <a:lnTo>
                    <a:pt x="298678" y="872794"/>
                  </a:lnTo>
                  <a:lnTo>
                    <a:pt x="303936" y="837349"/>
                  </a:lnTo>
                  <a:lnTo>
                    <a:pt x="307721" y="811237"/>
                  </a:lnTo>
                  <a:lnTo>
                    <a:pt x="309803" y="795705"/>
                  </a:lnTo>
                  <a:lnTo>
                    <a:pt x="364210" y="795705"/>
                  </a:lnTo>
                  <a:lnTo>
                    <a:pt x="365036" y="801331"/>
                  </a:lnTo>
                  <a:lnTo>
                    <a:pt x="366344" y="811237"/>
                  </a:lnTo>
                  <a:lnTo>
                    <a:pt x="369074" y="832650"/>
                  </a:lnTo>
                  <a:lnTo>
                    <a:pt x="374142" y="872794"/>
                  </a:lnTo>
                  <a:lnTo>
                    <a:pt x="403529" y="872794"/>
                  </a:lnTo>
                  <a:close/>
                </a:path>
                <a:path w="1553845" h="876935">
                  <a:moveTo>
                    <a:pt x="536981" y="709193"/>
                  </a:moveTo>
                  <a:lnTo>
                    <a:pt x="536625" y="665784"/>
                  </a:lnTo>
                  <a:lnTo>
                    <a:pt x="532790" y="608203"/>
                  </a:lnTo>
                  <a:lnTo>
                    <a:pt x="526910" y="586879"/>
                  </a:lnTo>
                  <a:lnTo>
                    <a:pt x="521703" y="577367"/>
                  </a:lnTo>
                  <a:lnTo>
                    <a:pt x="510120" y="567550"/>
                  </a:lnTo>
                  <a:lnTo>
                    <a:pt x="507580" y="566534"/>
                  </a:lnTo>
                  <a:lnTo>
                    <a:pt x="507580" y="709193"/>
                  </a:lnTo>
                  <a:lnTo>
                    <a:pt x="507390" y="743292"/>
                  </a:lnTo>
                  <a:lnTo>
                    <a:pt x="505079" y="810450"/>
                  </a:lnTo>
                  <a:lnTo>
                    <a:pt x="485952" y="845375"/>
                  </a:lnTo>
                  <a:lnTo>
                    <a:pt x="477799" y="846442"/>
                  </a:lnTo>
                  <a:lnTo>
                    <a:pt x="448411" y="846442"/>
                  </a:lnTo>
                  <a:lnTo>
                    <a:pt x="448411" y="586879"/>
                  </a:lnTo>
                  <a:lnTo>
                    <a:pt x="474230" y="586879"/>
                  </a:lnTo>
                  <a:lnTo>
                    <a:pt x="505079" y="624903"/>
                  </a:lnTo>
                  <a:lnTo>
                    <a:pt x="507288" y="676567"/>
                  </a:lnTo>
                  <a:lnTo>
                    <a:pt x="507580" y="709193"/>
                  </a:lnTo>
                  <a:lnTo>
                    <a:pt x="507580" y="566534"/>
                  </a:lnTo>
                  <a:lnTo>
                    <a:pt x="494284" y="561213"/>
                  </a:lnTo>
                  <a:lnTo>
                    <a:pt x="474624" y="558952"/>
                  </a:lnTo>
                  <a:lnTo>
                    <a:pt x="419023" y="558952"/>
                  </a:lnTo>
                  <a:lnTo>
                    <a:pt x="419023" y="872794"/>
                  </a:lnTo>
                  <a:lnTo>
                    <a:pt x="479399" y="872794"/>
                  </a:lnTo>
                  <a:lnTo>
                    <a:pt x="522554" y="853541"/>
                  </a:lnTo>
                  <a:lnTo>
                    <a:pt x="535533" y="792759"/>
                  </a:lnTo>
                  <a:lnTo>
                    <a:pt x="536689" y="754888"/>
                  </a:lnTo>
                  <a:lnTo>
                    <a:pt x="536981" y="709193"/>
                  </a:lnTo>
                  <a:close/>
                </a:path>
                <a:path w="1553845" h="876935">
                  <a:moveTo>
                    <a:pt x="727227" y="808685"/>
                  </a:moveTo>
                  <a:lnTo>
                    <a:pt x="722503" y="769353"/>
                  </a:lnTo>
                  <a:lnTo>
                    <a:pt x="710247" y="739076"/>
                  </a:lnTo>
                  <a:lnTo>
                    <a:pt x="693381" y="715010"/>
                  </a:lnTo>
                  <a:lnTo>
                    <a:pt x="660819" y="678522"/>
                  </a:lnTo>
                  <a:lnTo>
                    <a:pt x="649033" y="661695"/>
                  </a:lnTo>
                  <a:lnTo>
                    <a:pt x="640892" y="642366"/>
                  </a:lnTo>
                  <a:lnTo>
                    <a:pt x="637857" y="619125"/>
                  </a:lnTo>
                  <a:lnTo>
                    <a:pt x="639495" y="603542"/>
                  </a:lnTo>
                  <a:lnTo>
                    <a:pt x="644664" y="592632"/>
                  </a:lnTo>
                  <a:lnTo>
                    <a:pt x="653783" y="586219"/>
                  </a:lnTo>
                  <a:lnTo>
                    <a:pt x="667245" y="584123"/>
                  </a:lnTo>
                  <a:lnTo>
                    <a:pt x="680034" y="586308"/>
                  </a:lnTo>
                  <a:lnTo>
                    <a:pt x="695909" y="623963"/>
                  </a:lnTo>
                  <a:lnTo>
                    <a:pt x="696239" y="645477"/>
                  </a:lnTo>
                  <a:lnTo>
                    <a:pt x="725246" y="645477"/>
                  </a:lnTo>
                  <a:lnTo>
                    <a:pt x="719645" y="590664"/>
                  </a:lnTo>
                  <a:lnTo>
                    <a:pt x="691769" y="561378"/>
                  </a:lnTo>
                  <a:lnTo>
                    <a:pt x="667245" y="556983"/>
                  </a:lnTo>
                  <a:lnTo>
                    <a:pt x="641413" y="561136"/>
                  </a:lnTo>
                  <a:lnTo>
                    <a:pt x="622922" y="573112"/>
                  </a:lnTo>
                  <a:lnTo>
                    <a:pt x="611784" y="592162"/>
                  </a:lnTo>
                  <a:lnTo>
                    <a:pt x="608076" y="617550"/>
                  </a:lnTo>
                  <a:lnTo>
                    <a:pt x="612152" y="651014"/>
                  </a:lnTo>
                  <a:lnTo>
                    <a:pt x="622871" y="676986"/>
                  </a:lnTo>
                  <a:lnTo>
                    <a:pt x="637895" y="698017"/>
                  </a:lnTo>
                  <a:lnTo>
                    <a:pt x="654939" y="716661"/>
                  </a:lnTo>
                  <a:lnTo>
                    <a:pt x="670852" y="734568"/>
                  </a:lnTo>
                  <a:lnTo>
                    <a:pt x="684580" y="754900"/>
                  </a:lnTo>
                  <a:lnTo>
                    <a:pt x="694207" y="779818"/>
                  </a:lnTo>
                  <a:lnTo>
                    <a:pt x="697839" y="811441"/>
                  </a:lnTo>
                  <a:lnTo>
                    <a:pt x="695921" y="828852"/>
                  </a:lnTo>
                  <a:lnTo>
                    <a:pt x="690245" y="840689"/>
                  </a:lnTo>
                  <a:lnTo>
                    <a:pt x="680910" y="847445"/>
                  </a:lnTo>
                  <a:lnTo>
                    <a:pt x="668045" y="849591"/>
                  </a:lnTo>
                  <a:lnTo>
                    <a:pt x="656412" y="848194"/>
                  </a:lnTo>
                  <a:lnTo>
                    <a:pt x="637578" y="813409"/>
                  </a:lnTo>
                  <a:lnTo>
                    <a:pt x="637070" y="788631"/>
                  </a:lnTo>
                  <a:lnTo>
                    <a:pt x="608876" y="788631"/>
                  </a:lnTo>
                  <a:lnTo>
                    <a:pt x="610057" y="830326"/>
                  </a:lnTo>
                  <a:lnTo>
                    <a:pt x="643509" y="872185"/>
                  </a:lnTo>
                  <a:lnTo>
                    <a:pt x="666851" y="875550"/>
                  </a:lnTo>
                  <a:lnTo>
                    <a:pt x="692531" y="871461"/>
                  </a:lnTo>
                  <a:lnTo>
                    <a:pt x="711492" y="859078"/>
                  </a:lnTo>
                  <a:lnTo>
                    <a:pt x="723214" y="838212"/>
                  </a:lnTo>
                  <a:lnTo>
                    <a:pt x="727227" y="808685"/>
                  </a:lnTo>
                  <a:close/>
                </a:path>
                <a:path w="1553845" h="876935">
                  <a:moveTo>
                    <a:pt x="770001" y="5054"/>
                  </a:moveTo>
                  <a:lnTo>
                    <a:pt x="374650" y="5054"/>
                  </a:lnTo>
                  <a:lnTo>
                    <a:pt x="374650" y="64439"/>
                  </a:lnTo>
                  <a:lnTo>
                    <a:pt x="436168" y="64439"/>
                  </a:lnTo>
                  <a:lnTo>
                    <a:pt x="436168" y="146583"/>
                  </a:lnTo>
                  <a:lnTo>
                    <a:pt x="436168" y="204724"/>
                  </a:lnTo>
                  <a:lnTo>
                    <a:pt x="436168" y="262851"/>
                  </a:lnTo>
                  <a:lnTo>
                    <a:pt x="436168" y="331101"/>
                  </a:lnTo>
                  <a:lnTo>
                    <a:pt x="436168" y="417029"/>
                  </a:lnTo>
                  <a:lnTo>
                    <a:pt x="374650" y="417029"/>
                  </a:lnTo>
                  <a:lnTo>
                    <a:pt x="374650" y="476427"/>
                  </a:lnTo>
                  <a:lnTo>
                    <a:pt x="770001" y="476427"/>
                  </a:lnTo>
                  <a:lnTo>
                    <a:pt x="770001" y="417029"/>
                  </a:lnTo>
                  <a:lnTo>
                    <a:pt x="770001" y="331101"/>
                  </a:lnTo>
                  <a:lnTo>
                    <a:pt x="711187" y="331101"/>
                  </a:lnTo>
                  <a:lnTo>
                    <a:pt x="711187" y="417029"/>
                  </a:lnTo>
                  <a:lnTo>
                    <a:pt x="507987" y="417029"/>
                  </a:lnTo>
                  <a:lnTo>
                    <a:pt x="507987" y="331101"/>
                  </a:lnTo>
                  <a:lnTo>
                    <a:pt x="507987" y="262851"/>
                  </a:lnTo>
                  <a:lnTo>
                    <a:pt x="684860" y="262851"/>
                  </a:lnTo>
                  <a:lnTo>
                    <a:pt x="684860" y="204724"/>
                  </a:lnTo>
                  <a:lnTo>
                    <a:pt x="507987" y="204724"/>
                  </a:lnTo>
                  <a:lnTo>
                    <a:pt x="507987" y="146583"/>
                  </a:lnTo>
                  <a:lnTo>
                    <a:pt x="507987" y="64439"/>
                  </a:lnTo>
                  <a:lnTo>
                    <a:pt x="711187" y="64439"/>
                  </a:lnTo>
                  <a:lnTo>
                    <a:pt x="711187" y="146583"/>
                  </a:lnTo>
                  <a:lnTo>
                    <a:pt x="770001" y="146583"/>
                  </a:lnTo>
                  <a:lnTo>
                    <a:pt x="770001" y="64439"/>
                  </a:lnTo>
                  <a:lnTo>
                    <a:pt x="770001" y="5054"/>
                  </a:lnTo>
                  <a:close/>
                </a:path>
                <a:path w="1553845" h="876935">
                  <a:moveTo>
                    <a:pt x="870191" y="768972"/>
                  </a:moveTo>
                  <a:lnTo>
                    <a:pt x="840803" y="768972"/>
                  </a:lnTo>
                  <a:lnTo>
                    <a:pt x="839254" y="799363"/>
                  </a:lnTo>
                  <a:lnTo>
                    <a:pt x="835799" y="824814"/>
                  </a:lnTo>
                  <a:lnTo>
                    <a:pt x="826909" y="842302"/>
                  </a:lnTo>
                  <a:lnTo>
                    <a:pt x="809040" y="848804"/>
                  </a:lnTo>
                  <a:lnTo>
                    <a:pt x="790905" y="844321"/>
                  </a:lnTo>
                  <a:lnTo>
                    <a:pt x="780440" y="825601"/>
                  </a:lnTo>
                  <a:lnTo>
                    <a:pt x="775639" y="784758"/>
                  </a:lnTo>
                  <a:lnTo>
                    <a:pt x="774484" y="713905"/>
                  </a:lnTo>
                  <a:lnTo>
                    <a:pt x="775563" y="648246"/>
                  </a:lnTo>
                  <a:lnTo>
                    <a:pt x="780135" y="609244"/>
                  </a:lnTo>
                  <a:lnTo>
                    <a:pt x="790232" y="590524"/>
                  </a:lnTo>
                  <a:lnTo>
                    <a:pt x="807847" y="585698"/>
                  </a:lnTo>
                  <a:lnTo>
                    <a:pt x="824598" y="590346"/>
                  </a:lnTo>
                  <a:lnTo>
                    <a:pt x="834351" y="604583"/>
                  </a:lnTo>
                  <a:lnTo>
                    <a:pt x="838898" y="628840"/>
                  </a:lnTo>
                  <a:lnTo>
                    <a:pt x="840016" y="663562"/>
                  </a:lnTo>
                  <a:lnTo>
                    <a:pt x="869391" y="663562"/>
                  </a:lnTo>
                  <a:lnTo>
                    <a:pt x="867930" y="622312"/>
                  </a:lnTo>
                  <a:lnTo>
                    <a:pt x="860310" y="588695"/>
                  </a:lnTo>
                  <a:lnTo>
                    <a:pt x="841756" y="566064"/>
                  </a:lnTo>
                  <a:lnTo>
                    <a:pt x="807440" y="557771"/>
                  </a:lnTo>
                  <a:lnTo>
                    <a:pt x="771944" y="567512"/>
                  </a:lnTo>
                  <a:lnTo>
                    <a:pt x="753084" y="596760"/>
                  </a:lnTo>
                  <a:lnTo>
                    <a:pt x="745617" y="645541"/>
                  </a:lnTo>
                  <a:lnTo>
                    <a:pt x="744296" y="713905"/>
                  </a:lnTo>
                  <a:lnTo>
                    <a:pt x="746302" y="792378"/>
                  </a:lnTo>
                  <a:lnTo>
                    <a:pt x="755015" y="842314"/>
                  </a:lnTo>
                  <a:lnTo>
                    <a:pt x="774458" y="868654"/>
                  </a:lnTo>
                  <a:lnTo>
                    <a:pt x="808647" y="876338"/>
                  </a:lnTo>
                  <a:lnTo>
                    <a:pt x="840930" y="868019"/>
                  </a:lnTo>
                  <a:lnTo>
                    <a:pt x="859370" y="845210"/>
                  </a:lnTo>
                  <a:lnTo>
                    <a:pt x="867829" y="811123"/>
                  </a:lnTo>
                  <a:lnTo>
                    <a:pt x="870191" y="768972"/>
                  </a:lnTo>
                  <a:close/>
                </a:path>
                <a:path w="1553845" h="876935">
                  <a:moveTo>
                    <a:pt x="1007224" y="559384"/>
                  </a:moveTo>
                  <a:lnTo>
                    <a:pt x="978230" y="559384"/>
                  </a:lnTo>
                  <a:lnTo>
                    <a:pt x="978230" y="700925"/>
                  </a:lnTo>
                  <a:lnTo>
                    <a:pt x="921042" y="700925"/>
                  </a:lnTo>
                  <a:lnTo>
                    <a:pt x="921042" y="559384"/>
                  </a:lnTo>
                  <a:lnTo>
                    <a:pt x="891654" y="559384"/>
                  </a:lnTo>
                  <a:lnTo>
                    <a:pt x="891654" y="700925"/>
                  </a:lnTo>
                  <a:lnTo>
                    <a:pt x="891654" y="728726"/>
                  </a:lnTo>
                  <a:lnTo>
                    <a:pt x="891654" y="872794"/>
                  </a:lnTo>
                  <a:lnTo>
                    <a:pt x="921042" y="872794"/>
                  </a:lnTo>
                  <a:lnTo>
                    <a:pt x="921042" y="728726"/>
                  </a:lnTo>
                  <a:lnTo>
                    <a:pt x="978230" y="728726"/>
                  </a:lnTo>
                  <a:lnTo>
                    <a:pt x="978230" y="872794"/>
                  </a:lnTo>
                  <a:lnTo>
                    <a:pt x="1007224" y="872794"/>
                  </a:lnTo>
                  <a:lnTo>
                    <a:pt x="1007224" y="728726"/>
                  </a:lnTo>
                  <a:lnTo>
                    <a:pt x="1007224" y="700925"/>
                  </a:lnTo>
                  <a:lnTo>
                    <a:pt x="1007224" y="559384"/>
                  </a:lnTo>
                  <a:close/>
                </a:path>
                <a:path w="1553845" h="876935">
                  <a:moveTo>
                    <a:pt x="1138034" y="347052"/>
                  </a:moveTo>
                  <a:lnTo>
                    <a:pt x="1132890" y="306857"/>
                  </a:lnTo>
                  <a:lnTo>
                    <a:pt x="1117523" y="271551"/>
                  </a:lnTo>
                  <a:lnTo>
                    <a:pt x="1082332" y="232841"/>
                  </a:lnTo>
                  <a:lnTo>
                    <a:pt x="1031633" y="210032"/>
                  </a:lnTo>
                  <a:lnTo>
                    <a:pt x="977303" y="194348"/>
                  </a:lnTo>
                  <a:lnTo>
                    <a:pt x="955179" y="188607"/>
                  </a:lnTo>
                  <a:lnTo>
                    <a:pt x="937031" y="183527"/>
                  </a:lnTo>
                  <a:lnTo>
                    <a:pt x="897699" y="166751"/>
                  </a:lnTo>
                  <a:lnTo>
                    <a:pt x="875741" y="130086"/>
                  </a:lnTo>
                  <a:lnTo>
                    <a:pt x="875080" y="120878"/>
                  </a:lnTo>
                  <a:lnTo>
                    <a:pt x="876376" y="108940"/>
                  </a:lnTo>
                  <a:lnTo>
                    <a:pt x="907453" y="70599"/>
                  </a:lnTo>
                  <a:lnTo>
                    <a:pt x="955713" y="60617"/>
                  </a:lnTo>
                  <a:lnTo>
                    <a:pt x="986142" y="64020"/>
                  </a:lnTo>
                  <a:lnTo>
                    <a:pt x="1013104" y="74256"/>
                  </a:lnTo>
                  <a:lnTo>
                    <a:pt x="1036612" y="91300"/>
                  </a:lnTo>
                  <a:lnTo>
                    <a:pt x="1056665" y="115176"/>
                  </a:lnTo>
                  <a:lnTo>
                    <a:pt x="1056665" y="147955"/>
                  </a:lnTo>
                  <a:lnTo>
                    <a:pt x="1114793" y="147955"/>
                  </a:lnTo>
                  <a:lnTo>
                    <a:pt x="1114793" y="5105"/>
                  </a:lnTo>
                  <a:lnTo>
                    <a:pt x="1056665" y="5105"/>
                  </a:lnTo>
                  <a:lnTo>
                    <a:pt x="1056665" y="36550"/>
                  </a:lnTo>
                  <a:lnTo>
                    <a:pt x="1031697" y="20574"/>
                  </a:lnTo>
                  <a:lnTo>
                    <a:pt x="1005700" y="9144"/>
                  </a:lnTo>
                  <a:lnTo>
                    <a:pt x="978674" y="2286"/>
                  </a:lnTo>
                  <a:lnTo>
                    <a:pt x="950620" y="0"/>
                  </a:lnTo>
                  <a:lnTo>
                    <a:pt x="921791" y="2209"/>
                  </a:lnTo>
                  <a:lnTo>
                    <a:pt x="871753" y="19926"/>
                  </a:lnTo>
                  <a:lnTo>
                    <a:pt x="833145" y="54584"/>
                  </a:lnTo>
                  <a:lnTo>
                    <a:pt x="813244" y="101904"/>
                  </a:lnTo>
                  <a:lnTo>
                    <a:pt x="810755" y="130022"/>
                  </a:lnTo>
                  <a:lnTo>
                    <a:pt x="811898" y="148513"/>
                  </a:lnTo>
                  <a:lnTo>
                    <a:pt x="829030" y="196265"/>
                  </a:lnTo>
                  <a:lnTo>
                    <a:pt x="863511" y="230936"/>
                  </a:lnTo>
                  <a:lnTo>
                    <a:pt x="917206" y="254812"/>
                  </a:lnTo>
                  <a:lnTo>
                    <a:pt x="972870" y="271233"/>
                  </a:lnTo>
                  <a:lnTo>
                    <a:pt x="998169" y="278536"/>
                  </a:lnTo>
                  <a:lnTo>
                    <a:pt x="1035596" y="293179"/>
                  </a:lnTo>
                  <a:lnTo>
                    <a:pt x="1066355" y="333209"/>
                  </a:lnTo>
                  <a:lnTo>
                    <a:pt x="1067587" y="348792"/>
                  </a:lnTo>
                  <a:lnTo>
                    <a:pt x="1066076" y="365239"/>
                  </a:lnTo>
                  <a:lnTo>
                    <a:pt x="1043317" y="404672"/>
                  </a:lnTo>
                  <a:lnTo>
                    <a:pt x="1000734" y="424700"/>
                  </a:lnTo>
                  <a:lnTo>
                    <a:pt x="983792" y="426046"/>
                  </a:lnTo>
                  <a:lnTo>
                    <a:pt x="950912" y="421246"/>
                  </a:lnTo>
                  <a:lnTo>
                    <a:pt x="921308" y="406819"/>
                  </a:lnTo>
                  <a:lnTo>
                    <a:pt x="894981" y="382790"/>
                  </a:lnTo>
                  <a:lnTo>
                    <a:pt x="871931" y="349123"/>
                  </a:lnTo>
                  <a:lnTo>
                    <a:pt x="871931" y="307492"/>
                  </a:lnTo>
                  <a:lnTo>
                    <a:pt x="812457" y="307492"/>
                  </a:lnTo>
                  <a:lnTo>
                    <a:pt x="812457" y="478485"/>
                  </a:lnTo>
                  <a:lnTo>
                    <a:pt x="871931" y="478485"/>
                  </a:lnTo>
                  <a:lnTo>
                    <a:pt x="871931" y="439585"/>
                  </a:lnTo>
                  <a:lnTo>
                    <a:pt x="898753" y="459867"/>
                  </a:lnTo>
                  <a:lnTo>
                    <a:pt x="927188" y="474370"/>
                  </a:lnTo>
                  <a:lnTo>
                    <a:pt x="957249" y="483057"/>
                  </a:lnTo>
                  <a:lnTo>
                    <a:pt x="988936" y="485965"/>
                  </a:lnTo>
                  <a:lnTo>
                    <a:pt x="1019314" y="483514"/>
                  </a:lnTo>
                  <a:lnTo>
                    <a:pt x="1072375" y="463867"/>
                  </a:lnTo>
                  <a:lnTo>
                    <a:pt x="1113891" y="425704"/>
                  </a:lnTo>
                  <a:lnTo>
                    <a:pt x="1135354" y="375907"/>
                  </a:lnTo>
                  <a:lnTo>
                    <a:pt x="1138034" y="347052"/>
                  </a:lnTo>
                  <a:close/>
                </a:path>
                <a:path w="1553845" h="876935">
                  <a:moveTo>
                    <a:pt x="1160145" y="717054"/>
                  </a:moveTo>
                  <a:lnTo>
                    <a:pt x="1159675" y="665111"/>
                  </a:lnTo>
                  <a:lnTo>
                    <a:pt x="1156970" y="623646"/>
                  </a:lnTo>
                  <a:lnTo>
                    <a:pt x="1150086" y="592505"/>
                  </a:lnTo>
                  <a:lnTo>
                    <a:pt x="1145870" y="585698"/>
                  </a:lnTo>
                  <a:lnTo>
                    <a:pt x="1137107" y="571538"/>
                  </a:lnTo>
                  <a:lnTo>
                    <a:pt x="1129957" y="565785"/>
                  </a:lnTo>
                  <a:lnTo>
                    <a:pt x="1129957" y="717054"/>
                  </a:lnTo>
                  <a:lnTo>
                    <a:pt x="1128877" y="783602"/>
                  </a:lnTo>
                  <a:lnTo>
                    <a:pt x="1124292" y="823785"/>
                  </a:lnTo>
                  <a:lnTo>
                    <a:pt x="1114209" y="843546"/>
                  </a:lnTo>
                  <a:lnTo>
                    <a:pt x="1096606" y="848804"/>
                  </a:lnTo>
                  <a:lnTo>
                    <a:pt x="1078649" y="843546"/>
                  </a:lnTo>
                  <a:lnTo>
                    <a:pt x="1068603" y="823785"/>
                  </a:lnTo>
                  <a:lnTo>
                    <a:pt x="1064209" y="783602"/>
                  </a:lnTo>
                  <a:lnTo>
                    <a:pt x="1063244" y="717054"/>
                  </a:lnTo>
                  <a:lnTo>
                    <a:pt x="1064260" y="650570"/>
                  </a:lnTo>
                  <a:lnTo>
                    <a:pt x="1068755" y="610527"/>
                  </a:lnTo>
                  <a:lnTo>
                    <a:pt x="1078826" y="590892"/>
                  </a:lnTo>
                  <a:lnTo>
                    <a:pt x="1096606" y="585698"/>
                  </a:lnTo>
                  <a:lnTo>
                    <a:pt x="1114374" y="590892"/>
                  </a:lnTo>
                  <a:lnTo>
                    <a:pt x="1124445" y="610527"/>
                  </a:lnTo>
                  <a:lnTo>
                    <a:pt x="1128928" y="650570"/>
                  </a:lnTo>
                  <a:lnTo>
                    <a:pt x="1129957" y="717054"/>
                  </a:lnTo>
                  <a:lnTo>
                    <a:pt x="1129957" y="565785"/>
                  </a:lnTo>
                  <a:lnTo>
                    <a:pt x="1129499" y="565416"/>
                  </a:lnTo>
                  <a:lnTo>
                    <a:pt x="1120279" y="561124"/>
                  </a:lnTo>
                  <a:lnTo>
                    <a:pt x="1109357" y="558596"/>
                  </a:lnTo>
                  <a:lnTo>
                    <a:pt x="1096606" y="557784"/>
                  </a:lnTo>
                  <a:lnTo>
                    <a:pt x="1084135" y="558647"/>
                  </a:lnTo>
                  <a:lnTo>
                    <a:pt x="1043774" y="592061"/>
                  </a:lnTo>
                  <a:lnTo>
                    <a:pt x="1033640" y="664730"/>
                  </a:lnTo>
                  <a:lnTo>
                    <a:pt x="1033043" y="717054"/>
                  </a:lnTo>
                  <a:lnTo>
                    <a:pt x="1033576" y="769048"/>
                  </a:lnTo>
                  <a:lnTo>
                    <a:pt x="1036370" y="810450"/>
                  </a:lnTo>
                  <a:lnTo>
                    <a:pt x="1056093" y="862558"/>
                  </a:lnTo>
                  <a:lnTo>
                    <a:pt x="1096606" y="876338"/>
                  </a:lnTo>
                  <a:lnTo>
                    <a:pt x="1109294" y="875461"/>
                  </a:lnTo>
                  <a:lnTo>
                    <a:pt x="1120076" y="872845"/>
                  </a:lnTo>
                  <a:lnTo>
                    <a:pt x="1129157" y="868540"/>
                  </a:lnTo>
                  <a:lnTo>
                    <a:pt x="1136713" y="862558"/>
                  </a:lnTo>
                  <a:lnTo>
                    <a:pt x="1145159" y="848804"/>
                  </a:lnTo>
                  <a:lnTo>
                    <a:pt x="1149756" y="841324"/>
                  </a:lnTo>
                  <a:lnTo>
                    <a:pt x="1156766" y="810310"/>
                  </a:lnTo>
                  <a:lnTo>
                    <a:pt x="1159611" y="769099"/>
                  </a:lnTo>
                  <a:lnTo>
                    <a:pt x="1160145" y="717054"/>
                  </a:lnTo>
                  <a:close/>
                </a:path>
                <a:path w="1553845" h="876935">
                  <a:moveTo>
                    <a:pt x="1306296" y="717054"/>
                  </a:moveTo>
                  <a:lnTo>
                    <a:pt x="1305826" y="665111"/>
                  </a:lnTo>
                  <a:lnTo>
                    <a:pt x="1303121" y="623646"/>
                  </a:lnTo>
                  <a:lnTo>
                    <a:pt x="1296250" y="592505"/>
                  </a:lnTo>
                  <a:lnTo>
                    <a:pt x="1292021" y="585698"/>
                  </a:lnTo>
                  <a:lnTo>
                    <a:pt x="1283258" y="571538"/>
                  </a:lnTo>
                  <a:lnTo>
                    <a:pt x="1276121" y="565797"/>
                  </a:lnTo>
                  <a:lnTo>
                    <a:pt x="1276121" y="717054"/>
                  </a:lnTo>
                  <a:lnTo>
                    <a:pt x="1275041" y="783602"/>
                  </a:lnTo>
                  <a:lnTo>
                    <a:pt x="1270457" y="823785"/>
                  </a:lnTo>
                  <a:lnTo>
                    <a:pt x="1260373" y="843546"/>
                  </a:lnTo>
                  <a:lnTo>
                    <a:pt x="1242758" y="848804"/>
                  </a:lnTo>
                  <a:lnTo>
                    <a:pt x="1224813" y="843546"/>
                  </a:lnTo>
                  <a:lnTo>
                    <a:pt x="1214755" y="823785"/>
                  </a:lnTo>
                  <a:lnTo>
                    <a:pt x="1210360" y="783602"/>
                  </a:lnTo>
                  <a:lnTo>
                    <a:pt x="1209395" y="717054"/>
                  </a:lnTo>
                  <a:lnTo>
                    <a:pt x="1210411" y="650570"/>
                  </a:lnTo>
                  <a:lnTo>
                    <a:pt x="1214907" y="610527"/>
                  </a:lnTo>
                  <a:lnTo>
                    <a:pt x="1224978" y="590892"/>
                  </a:lnTo>
                  <a:lnTo>
                    <a:pt x="1242758" y="585698"/>
                  </a:lnTo>
                  <a:lnTo>
                    <a:pt x="1260525" y="590892"/>
                  </a:lnTo>
                  <a:lnTo>
                    <a:pt x="1270609" y="610527"/>
                  </a:lnTo>
                  <a:lnTo>
                    <a:pt x="1275092" y="650570"/>
                  </a:lnTo>
                  <a:lnTo>
                    <a:pt x="1276121" y="717054"/>
                  </a:lnTo>
                  <a:lnTo>
                    <a:pt x="1276121" y="565797"/>
                  </a:lnTo>
                  <a:lnTo>
                    <a:pt x="1275651" y="565416"/>
                  </a:lnTo>
                  <a:lnTo>
                    <a:pt x="1266431" y="561124"/>
                  </a:lnTo>
                  <a:lnTo>
                    <a:pt x="1255509" y="558596"/>
                  </a:lnTo>
                  <a:lnTo>
                    <a:pt x="1242758" y="557784"/>
                  </a:lnTo>
                  <a:lnTo>
                    <a:pt x="1230287" y="558647"/>
                  </a:lnTo>
                  <a:lnTo>
                    <a:pt x="1189939" y="592061"/>
                  </a:lnTo>
                  <a:lnTo>
                    <a:pt x="1179804" y="664730"/>
                  </a:lnTo>
                  <a:lnTo>
                    <a:pt x="1179207" y="717054"/>
                  </a:lnTo>
                  <a:lnTo>
                    <a:pt x="1179728" y="769048"/>
                  </a:lnTo>
                  <a:lnTo>
                    <a:pt x="1182535" y="810450"/>
                  </a:lnTo>
                  <a:lnTo>
                    <a:pt x="1202245" y="862558"/>
                  </a:lnTo>
                  <a:lnTo>
                    <a:pt x="1242758" y="876338"/>
                  </a:lnTo>
                  <a:lnTo>
                    <a:pt x="1255445" y="875461"/>
                  </a:lnTo>
                  <a:lnTo>
                    <a:pt x="1266240" y="872845"/>
                  </a:lnTo>
                  <a:lnTo>
                    <a:pt x="1275308" y="868540"/>
                  </a:lnTo>
                  <a:lnTo>
                    <a:pt x="1282865" y="862558"/>
                  </a:lnTo>
                  <a:lnTo>
                    <a:pt x="1291310" y="848804"/>
                  </a:lnTo>
                  <a:lnTo>
                    <a:pt x="1295908" y="841324"/>
                  </a:lnTo>
                  <a:lnTo>
                    <a:pt x="1302918" y="810310"/>
                  </a:lnTo>
                  <a:lnTo>
                    <a:pt x="1305763" y="769099"/>
                  </a:lnTo>
                  <a:lnTo>
                    <a:pt x="1306296" y="717054"/>
                  </a:lnTo>
                  <a:close/>
                </a:path>
                <a:path w="1553845" h="876935">
                  <a:moveTo>
                    <a:pt x="1431823" y="846251"/>
                  </a:moveTo>
                  <a:lnTo>
                    <a:pt x="1360716" y="846251"/>
                  </a:lnTo>
                  <a:lnTo>
                    <a:pt x="1360716" y="559384"/>
                  </a:lnTo>
                  <a:lnTo>
                    <a:pt x="1330934" y="559384"/>
                  </a:lnTo>
                  <a:lnTo>
                    <a:pt x="1330934" y="846251"/>
                  </a:lnTo>
                  <a:lnTo>
                    <a:pt x="1330934" y="872794"/>
                  </a:lnTo>
                  <a:lnTo>
                    <a:pt x="1431823" y="872794"/>
                  </a:lnTo>
                  <a:lnTo>
                    <a:pt x="1431823" y="846251"/>
                  </a:lnTo>
                  <a:close/>
                </a:path>
                <a:path w="1553845" h="876935">
                  <a:moveTo>
                    <a:pt x="1545945" y="7607"/>
                  </a:moveTo>
                  <a:lnTo>
                    <a:pt x="1160513" y="7607"/>
                  </a:lnTo>
                  <a:lnTo>
                    <a:pt x="1160513" y="65747"/>
                  </a:lnTo>
                  <a:lnTo>
                    <a:pt x="1160513" y="187058"/>
                  </a:lnTo>
                  <a:lnTo>
                    <a:pt x="1219314" y="187058"/>
                  </a:lnTo>
                  <a:lnTo>
                    <a:pt x="1219314" y="65747"/>
                  </a:lnTo>
                  <a:lnTo>
                    <a:pt x="1317459" y="65747"/>
                  </a:lnTo>
                  <a:lnTo>
                    <a:pt x="1317459" y="187058"/>
                  </a:lnTo>
                  <a:lnTo>
                    <a:pt x="1317459" y="419595"/>
                  </a:lnTo>
                  <a:lnTo>
                    <a:pt x="1256639" y="419595"/>
                  </a:lnTo>
                  <a:lnTo>
                    <a:pt x="1256639" y="478993"/>
                  </a:lnTo>
                  <a:lnTo>
                    <a:pt x="1451229" y="478993"/>
                  </a:lnTo>
                  <a:lnTo>
                    <a:pt x="1451229" y="419595"/>
                  </a:lnTo>
                  <a:lnTo>
                    <a:pt x="1389329" y="419595"/>
                  </a:lnTo>
                  <a:lnTo>
                    <a:pt x="1389329" y="187058"/>
                  </a:lnTo>
                  <a:lnTo>
                    <a:pt x="1389329" y="65747"/>
                  </a:lnTo>
                  <a:lnTo>
                    <a:pt x="1487093" y="65747"/>
                  </a:lnTo>
                  <a:lnTo>
                    <a:pt x="1487093" y="187058"/>
                  </a:lnTo>
                  <a:lnTo>
                    <a:pt x="1545945" y="187058"/>
                  </a:lnTo>
                  <a:lnTo>
                    <a:pt x="1545945" y="65747"/>
                  </a:lnTo>
                  <a:lnTo>
                    <a:pt x="1545945" y="7607"/>
                  </a:lnTo>
                  <a:close/>
                </a:path>
                <a:path w="1553845" h="876935">
                  <a:moveTo>
                    <a:pt x="1553337" y="808685"/>
                  </a:moveTo>
                  <a:lnTo>
                    <a:pt x="1548612" y="769353"/>
                  </a:lnTo>
                  <a:lnTo>
                    <a:pt x="1536357" y="739076"/>
                  </a:lnTo>
                  <a:lnTo>
                    <a:pt x="1519491" y="715010"/>
                  </a:lnTo>
                  <a:lnTo>
                    <a:pt x="1486928" y="678522"/>
                  </a:lnTo>
                  <a:lnTo>
                    <a:pt x="1475143" y="661695"/>
                  </a:lnTo>
                  <a:lnTo>
                    <a:pt x="1467002" y="642366"/>
                  </a:lnTo>
                  <a:lnTo>
                    <a:pt x="1463979" y="619125"/>
                  </a:lnTo>
                  <a:lnTo>
                    <a:pt x="1465605" y="603542"/>
                  </a:lnTo>
                  <a:lnTo>
                    <a:pt x="1470774" y="592632"/>
                  </a:lnTo>
                  <a:lnTo>
                    <a:pt x="1479892" y="586219"/>
                  </a:lnTo>
                  <a:lnTo>
                    <a:pt x="1493367" y="584123"/>
                  </a:lnTo>
                  <a:lnTo>
                    <a:pt x="1506156" y="586308"/>
                  </a:lnTo>
                  <a:lnTo>
                    <a:pt x="1522031" y="623963"/>
                  </a:lnTo>
                  <a:lnTo>
                    <a:pt x="1522361" y="645477"/>
                  </a:lnTo>
                  <a:lnTo>
                    <a:pt x="1551355" y="645477"/>
                  </a:lnTo>
                  <a:lnTo>
                    <a:pt x="1545755" y="590664"/>
                  </a:lnTo>
                  <a:lnTo>
                    <a:pt x="1517878" y="561378"/>
                  </a:lnTo>
                  <a:lnTo>
                    <a:pt x="1493367" y="556983"/>
                  </a:lnTo>
                  <a:lnTo>
                    <a:pt x="1467535" y="561136"/>
                  </a:lnTo>
                  <a:lnTo>
                    <a:pt x="1449031" y="573112"/>
                  </a:lnTo>
                  <a:lnTo>
                    <a:pt x="1437906" y="592162"/>
                  </a:lnTo>
                  <a:lnTo>
                    <a:pt x="1434198" y="617550"/>
                  </a:lnTo>
                  <a:lnTo>
                    <a:pt x="1438275" y="651014"/>
                  </a:lnTo>
                  <a:lnTo>
                    <a:pt x="1448981" y="676986"/>
                  </a:lnTo>
                  <a:lnTo>
                    <a:pt x="1464005" y="698017"/>
                  </a:lnTo>
                  <a:lnTo>
                    <a:pt x="1481048" y="716661"/>
                  </a:lnTo>
                  <a:lnTo>
                    <a:pt x="1496974" y="734568"/>
                  </a:lnTo>
                  <a:lnTo>
                    <a:pt x="1510703" y="754900"/>
                  </a:lnTo>
                  <a:lnTo>
                    <a:pt x="1520317" y="779818"/>
                  </a:lnTo>
                  <a:lnTo>
                    <a:pt x="1523949" y="811441"/>
                  </a:lnTo>
                  <a:lnTo>
                    <a:pt x="1522031" y="828852"/>
                  </a:lnTo>
                  <a:lnTo>
                    <a:pt x="1516354" y="840689"/>
                  </a:lnTo>
                  <a:lnTo>
                    <a:pt x="1507032" y="847445"/>
                  </a:lnTo>
                  <a:lnTo>
                    <a:pt x="1494167" y="849591"/>
                  </a:lnTo>
                  <a:lnTo>
                    <a:pt x="1482521" y="848194"/>
                  </a:lnTo>
                  <a:lnTo>
                    <a:pt x="1463687" y="813409"/>
                  </a:lnTo>
                  <a:lnTo>
                    <a:pt x="1463192" y="788631"/>
                  </a:lnTo>
                  <a:lnTo>
                    <a:pt x="1434985" y="788631"/>
                  </a:lnTo>
                  <a:lnTo>
                    <a:pt x="1436179" y="830326"/>
                  </a:lnTo>
                  <a:lnTo>
                    <a:pt x="1469631" y="872185"/>
                  </a:lnTo>
                  <a:lnTo>
                    <a:pt x="1492973" y="875550"/>
                  </a:lnTo>
                  <a:lnTo>
                    <a:pt x="1518653" y="871461"/>
                  </a:lnTo>
                  <a:lnTo>
                    <a:pt x="1537601" y="859078"/>
                  </a:lnTo>
                  <a:lnTo>
                    <a:pt x="1549323" y="838212"/>
                  </a:lnTo>
                  <a:lnTo>
                    <a:pt x="1553337" y="808685"/>
                  </a:lnTo>
                  <a:close/>
                </a:path>
              </a:pathLst>
            </a:custGeom>
            <a:solidFill>
              <a:srgbClr val="32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62">
              <a:extLst>
                <a:ext uri="{FF2B5EF4-FFF2-40B4-BE49-F238E27FC236}">
                  <a16:creationId xmlns:a16="http://schemas.microsoft.com/office/drawing/2014/main" id="{9745911F-67AD-80EE-4465-0C9F1263EF34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37293" y="5543508"/>
              <a:ext cx="172778" cy="174634"/>
            </a:xfrm>
            <a:prstGeom prst="rect">
              <a:avLst/>
            </a:prstGeom>
          </p:spPr>
        </p:pic>
        <p:sp>
          <p:nvSpPr>
            <p:cNvPr id="59" name="object 63">
              <a:extLst>
                <a:ext uri="{FF2B5EF4-FFF2-40B4-BE49-F238E27FC236}">
                  <a16:creationId xmlns:a16="http://schemas.microsoft.com/office/drawing/2014/main" id="{5A1E20DB-FEE2-B53D-7594-E3ED3A04031D}"/>
                </a:ext>
              </a:extLst>
            </p:cNvPr>
            <p:cNvSpPr/>
            <p:nvPr/>
          </p:nvSpPr>
          <p:spPr>
            <a:xfrm>
              <a:off x="6350063" y="5543746"/>
              <a:ext cx="123189" cy="174625"/>
            </a:xfrm>
            <a:custGeom>
              <a:avLst/>
              <a:gdLst/>
              <a:ahLst/>
              <a:cxnLst/>
              <a:rect l="l" t="t" r="r" b="b"/>
              <a:pathLst>
                <a:path w="123189" h="174625">
                  <a:moveTo>
                    <a:pt x="122999" y="150393"/>
                  </a:moveTo>
                  <a:lnTo>
                    <a:pt x="25450" y="150393"/>
                  </a:lnTo>
                  <a:lnTo>
                    <a:pt x="25450" y="98577"/>
                  </a:lnTo>
                  <a:lnTo>
                    <a:pt x="118313" y="98577"/>
                  </a:lnTo>
                  <a:lnTo>
                    <a:pt x="118313" y="74561"/>
                  </a:lnTo>
                  <a:lnTo>
                    <a:pt x="25450" y="74561"/>
                  </a:lnTo>
                  <a:lnTo>
                    <a:pt x="25450" y="22758"/>
                  </a:lnTo>
                  <a:lnTo>
                    <a:pt x="122123" y="22758"/>
                  </a:lnTo>
                  <a:lnTo>
                    <a:pt x="122123" y="0"/>
                  </a:lnTo>
                  <a:lnTo>
                    <a:pt x="0" y="0"/>
                  </a:lnTo>
                  <a:lnTo>
                    <a:pt x="0" y="22758"/>
                  </a:lnTo>
                  <a:lnTo>
                    <a:pt x="0" y="74561"/>
                  </a:lnTo>
                  <a:lnTo>
                    <a:pt x="0" y="98577"/>
                  </a:lnTo>
                  <a:lnTo>
                    <a:pt x="0" y="150393"/>
                  </a:lnTo>
                  <a:lnTo>
                    <a:pt x="0" y="174409"/>
                  </a:lnTo>
                  <a:lnTo>
                    <a:pt x="122999" y="174409"/>
                  </a:lnTo>
                  <a:lnTo>
                    <a:pt x="122999" y="150393"/>
                  </a:lnTo>
                  <a:close/>
                </a:path>
              </a:pathLst>
            </a:custGeom>
            <a:solidFill>
              <a:srgbClr val="32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4">
              <a:extLst>
                <a:ext uri="{FF2B5EF4-FFF2-40B4-BE49-F238E27FC236}">
                  <a16:creationId xmlns:a16="http://schemas.microsoft.com/office/drawing/2014/main" id="{44143ECA-D7C8-57DF-3CE8-EF1DBE615BC6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05474" y="5543508"/>
              <a:ext cx="142871" cy="174634"/>
            </a:xfrm>
            <a:prstGeom prst="rect">
              <a:avLst/>
            </a:prstGeom>
          </p:spPr>
        </p:pic>
        <p:sp>
          <p:nvSpPr>
            <p:cNvPr id="61" name="object 65">
              <a:extLst>
                <a:ext uri="{FF2B5EF4-FFF2-40B4-BE49-F238E27FC236}">
                  <a16:creationId xmlns:a16="http://schemas.microsoft.com/office/drawing/2014/main" id="{AC09D055-642D-3B22-93E1-88756A8471AB}"/>
                </a:ext>
              </a:extLst>
            </p:cNvPr>
            <p:cNvSpPr/>
            <p:nvPr/>
          </p:nvSpPr>
          <p:spPr>
            <a:xfrm>
              <a:off x="6678068" y="5543506"/>
              <a:ext cx="26670" cy="175260"/>
            </a:xfrm>
            <a:custGeom>
              <a:avLst/>
              <a:gdLst/>
              <a:ahLst/>
              <a:cxnLst/>
              <a:rect l="l" t="t" r="r" b="b"/>
              <a:pathLst>
                <a:path w="26670" h="175260">
                  <a:moveTo>
                    <a:pt x="26346" y="174634"/>
                  </a:moveTo>
                  <a:lnTo>
                    <a:pt x="0" y="174634"/>
                  </a:lnTo>
                  <a:lnTo>
                    <a:pt x="0" y="0"/>
                  </a:lnTo>
                  <a:lnTo>
                    <a:pt x="26346" y="0"/>
                  </a:lnTo>
                  <a:lnTo>
                    <a:pt x="26346" y="174634"/>
                  </a:lnTo>
                  <a:close/>
                </a:path>
              </a:pathLst>
            </a:custGeom>
            <a:solidFill>
              <a:srgbClr val="32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6">
              <a:extLst>
                <a:ext uri="{FF2B5EF4-FFF2-40B4-BE49-F238E27FC236}">
                  <a16:creationId xmlns:a16="http://schemas.microsoft.com/office/drawing/2014/main" id="{8AF35970-E288-8C8D-E5DE-4BA6315E4D87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34776" y="5541076"/>
              <a:ext cx="329081" cy="179265"/>
            </a:xfrm>
            <a:prstGeom prst="rect">
              <a:avLst/>
            </a:prstGeom>
          </p:spPr>
        </p:pic>
        <p:sp>
          <p:nvSpPr>
            <p:cNvPr id="63" name="object 67">
              <a:extLst>
                <a:ext uri="{FF2B5EF4-FFF2-40B4-BE49-F238E27FC236}">
                  <a16:creationId xmlns:a16="http://schemas.microsoft.com/office/drawing/2014/main" id="{CD90B1E6-F910-3FD2-1753-A9AAC9A322E7}"/>
                </a:ext>
              </a:extLst>
            </p:cNvPr>
            <p:cNvSpPr/>
            <p:nvPr/>
          </p:nvSpPr>
          <p:spPr>
            <a:xfrm>
              <a:off x="7085292" y="5543746"/>
              <a:ext cx="116839" cy="174625"/>
            </a:xfrm>
            <a:custGeom>
              <a:avLst/>
              <a:gdLst/>
              <a:ahLst/>
              <a:cxnLst/>
              <a:rect l="l" t="t" r="r" b="b"/>
              <a:pathLst>
                <a:path w="116840" h="174625">
                  <a:moveTo>
                    <a:pt x="116751" y="151650"/>
                  </a:moveTo>
                  <a:lnTo>
                    <a:pt x="26111" y="151650"/>
                  </a:lnTo>
                  <a:lnTo>
                    <a:pt x="26111" y="0"/>
                  </a:lnTo>
                  <a:lnTo>
                    <a:pt x="0" y="0"/>
                  </a:lnTo>
                  <a:lnTo>
                    <a:pt x="0" y="151650"/>
                  </a:lnTo>
                  <a:lnTo>
                    <a:pt x="0" y="174409"/>
                  </a:lnTo>
                  <a:lnTo>
                    <a:pt x="116751" y="174409"/>
                  </a:lnTo>
                  <a:lnTo>
                    <a:pt x="116751" y="151650"/>
                  </a:lnTo>
                  <a:close/>
                </a:path>
              </a:pathLst>
            </a:custGeom>
            <a:solidFill>
              <a:srgbClr val="32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8">
              <a:extLst>
                <a:ext uri="{FF2B5EF4-FFF2-40B4-BE49-F238E27FC236}">
                  <a16:creationId xmlns:a16="http://schemas.microsoft.com/office/drawing/2014/main" id="{DEF3A671-B973-B046-19B8-887A5BFFF64E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54926" y="5798769"/>
              <a:ext cx="269560" cy="108448"/>
            </a:xfrm>
            <a:prstGeom prst="rect">
              <a:avLst/>
            </a:prstGeom>
          </p:spPr>
        </p:pic>
        <p:pic>
          <p:nvPicPr>
            <p:cNvPr id="65" name="object 69">
              <a:extLst>
                <a:ext uri="{FF2B5EF4-FFF2-40B4-BE49-F238E27FC236}">
                  <a16:creationId xmlns:a16="http://schemas.microsoft.com/office/drawing/2014/main" id="{73063EB2-4EE6-525B-50BA-2BDC3DDA97D9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55950" y="5798909"/>
              <a:ext cx="394624" cy="108308"/>
            </a:xfrm>
            <a:prstGeom prst="rect">
              <a:avLst/>
            </a:prstGeom>
          </p:spPr>
        </p:pic>
        <p:pic>
          <p:nvPicPr>
            <p:cNvPr id="66" name="object 70">
              <a:extLst>
                <a:ext uri="{FF2B5EF4-FFF2-40B4-BE49-F238E27FC236}">
                  <a16:creationId xmlns:a16="http://schemas.microsoft.com/office/drawing/2014/main" id="{0481741B-14DF-0833-2C8D-E845AE91418B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85277" y="5798769"/>
              <a:ext cx="414418" cy="108448"/>
            </a:xfrm>
            <a:prstGeom prst="rect">
              <a:avLst/>
            </a:prstGeom>
          </p:spPr>
        </p:pic>
        <p:pic>
          <p:nvPicPr>
            <p:cNvPr id="67" name="object 71">
              <a:extLst>
                <a:ext uri="{FF2B5EF4-FFF2-40B4-BE49-F238E27FC236}">
                  <a16:creationId xmlns:a16="http://schemas.microsoft.com/office/drawing/2014/main" id="{86900395-F111-EC93-9590-98AF4D5EC585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28451" y="5798769"/>
              <a:ext cx="451258" cy="108448"/>
            </a:xfrm>
            <a:prstGeom prst="rect">
              <a:avLst/>
            </a:prstGeom>
          </p:spPr>
        </p:pic>
        <p:sp>
          <p:nvSpPr>
            <p:cNvPr id="68" name="object 72">
              <a:extLst>
                <a:ext uri="{FF2B5EF4-FFF2-40B4-BE49-F238E27FC236}">
                  <a16:creationId xmlns:a16="http://schemas.microsoft.com/office/drawing/2014/main" id="{9A8D9012-5F7E-7EF4-A476-3DF045C82773}"/>
                </a:ext>
              </a:extLst>
            </p:cNvPr>
            <p:cNvSpPr/>
            <p:nvPr/>
          </p:nvSpPr>
          <p:spPr>
            <a:xfrm>
              <a:off x="6026416" y="5977057"/>
              <a:ext cx="1277620" cy="179070"/>
            </a:xfrm>
            <a:custGeom>
              <a:avLst/>
              <a:gdLst/>
              <a:ahLst/>
              <a:cxnLst/>
              <a:rect l="l" t="t" r="r" b="b"/>
              <a:pathLst>
                <a:path w="1277620" h="179070">
                  <a:moveTo>
                    <a:pt x="134162" y="154292"/>
                  </a:moveTo>
                  <a:lnTo>
                    <a:pt x="39954" y="154292"/>
                  </a:lnTo>
                  <a:lnTo>
                    <a:pt x="73152" y="133515"/>
                  </a:lnTo>
                  <a:lnTo>
                    <a:pt x="101219" y="110299"/>
                  </a:lnTo>
                  <a:lnTo>
                    <a:pt x="120865" y="84594"/>
                  </a:lnTo>
                  <a:lnTo>
                    <a:pt x="128816" y="56362"/>
                  </a:lnTo>
                  <a:lnTo>
                    <a:pt x="129260" y="49072"/>
                  </a:lnTo>
                  <a:lnTo>
                    <a:pt x="129032" y="46418"/>
                  </a:lnTo>
                  <a:lnTo>
                    <a:pt x="125145" y="28816"/>
                  </a:lnTo>
                  <a:lnTo>
                    <a:pt x="114312" y="14008"/>
                  </a:lnTo>
                  <a:lnTo>
                    <a:pt x="95262" y="3810"/>
                  </a:lnTo>
                  <a:lnTo>
                    <a:pt x="66763" y="0"/>
                  </a:lnTo>
                  <a:lnTo>
                    <a:pt x="38722" y="3644"/>
                  </a:lnTo>
                  <a:lnTo>
                    <a:pt x="19227" y="13373"/>
                  </a:lnTo>
                  <a:lnTo>
                    <a:pt x="7327" y="27419"/>
                  </a:lnTo>
                  <a:lnTo>
                    <a:pt x="2019" y="43992"/>
                  </a:lnTo>
                  <a:lnTo>
                    <a:pt x="1562" y="57696"/>
                  </a:lnTo>
                  <a:lnTo>
                    <a:pt x="27228" y="57696"/>
                  </a:lnTo>
                  <a:lnTo>
                    <a:pt x="27228" y="50622"/>
                  </a:lnTo>
                  <a:lnTo>
                    <a:pt x="27470" y="48412"/>
                  </a:lnTo>
                  <a:lnTo>
                    <a:pt x="30556" y="38569"/>
                  </a:lnTo>
                  <a:lnTo>
                    <a:pt x="37452" y="30480"/>
                  </a:lnTo>
                  <a:lnTo>
                    <a:pt x="48615" y="25006"/>
                  </a:lnTo>
                  <a:lnTo>
                    <a:pt x="64516" y="22987"/>
                  </a:lnTo>
                  <a:lnTo>
                    <a:pt x="80911" y="25107"/>
                  </a:lnTo>
                  <a:lnTo>
                    <a:pt x="92176" y="30975"/>
                  </a:lnTo>
                  <a:lnTo>
                    <a:pt x="98704" y="39878"/>
                  </a:lnTo>
                  <a:lnTo>
                    <a:pt x="100914" y="51066"/>
                  </a:lnTo>
                  <a:lnTo>
                    <a:pt x="100914" y="55702"/>
                  </a:lnTo>
                  <a:lnTo>
                    <a:pt x="93306" y="82892"/>
                  </a:lnTo>
                  <a:lnTo>
                    <a:pt x="72720" y="107048"/>
                  </a:lnTo>
                  <a:lnTo>
                    <a:pt x="41008" y="130124"/>
                  </a:lnTo>
                  <a:lnTo>
                    <a:pt x="0" y="154076"/>
                  </a:lnTo>
                  <a:lnTo>
                    <a:pt x="0" y="176618"/>
                  </a:lnTo>
                  <a:lnTo>
                    <a:pt x="134162" y="176618"/>
                  </a:lnTo>
                  <a:lnTo>
                    <a:pt x="134162" y="154292"/>
                  </a:lnTo>
                  <a:close/>
                </a:path>
                <a:path w="1277620" h="179070">
                  <a:moveTo>
                    <a:pt x="284200" y="89306"/>
                  </a:moveTo>
                  <a:lnTo>
                    <a:pt x="280860" y="44208"/>
                  </a:lnTo>
                  <a:lnTo>
                    <a:pt x="257289" y="11112"/>
                  </a:lnTo>
                  <a:lnTo>
                    <a:pt x="257289" y="79819"/>
                  </a:lnTo>
                  <a:lnTo>
                    <a:pt x="257213" y="99453"/>
                  </a:lnTo>
                  <a:lnTo>
                    <a:pt x="249301" y="141490"/>
                  </a:lnTo>
                  <a:lnTo>
                    <a:pt x="215900" y="156514"/>
                  </a:lnTo>
                  <a:lnTo>
                    <a:pt x="201422" y="154914"/>
                  </a:lnTo>
                  <a:lnTo>
                    <a:pt x="175679" y="122135"/>
                  </a:lnTo>
                  <a:lnTo>
                    <a:pt x="173697" y="89306"/>
                  </a:lnTo>
                  <a:lnTo>
                    <a:pt x="173837" y="79819"/>
                  </a:lnTo>
                  <a:lnTo>
                    <a:pt x="180263" y="38493"/>
                  </a:lnTo>
                  <a:lnTo>
                    <a:pt x="215671" y="22542"/>
                  </a:lnTo>
                  <a:lnTo>
                    <a:pt x="230759" y="24460"/>
                  </a:lnTo>
                  <a:lnTo>
                    <a:pt x="256095" y="57746"/>
                  </a:lnTo>
                  <a:lnTo>
                    <a:pt x="257289" y="79819"/>
                  </a:lnTo>
                  <a:lnTo>
                    <a:pt x="257289" y="11112"/>
                  </a:lnTo>
                  <a:lnTo>
                    <a:pt x="241147" y="3340"/>
                  </a:lnTo>
                  <a:lnTo>
                    <a:pt x="215900" y="0"/>
                  </a:lnTo>
                  <a:lnTo>
                    <a:pt x="190677" y="3124"/>
                  </a:lnTo>
                  <a:lnTo>
                    <a:pt x="157886" y="25920"/>
                  </a:lnTo>
                  <a:lnTo>
                    <a:pt x="147637" y="65570"/>
                  </a:lnTo>
                  <a:lnTo>
                    <a:pt x="147231" y="76568"/>
                  </a:lnTo>
                  <a:lnTo>
                    <a:pt x="147345" y="100393"/>
                  </a:lnTo>
                  <a:lnTo>
                    <a:pt x="160108" y="155117"/>
                  </a:lnTo>
                  <a:lnTo>
                    <a:pt x="215671" y="178612"/>
                  </a:lnTo>
                  <a:lnTo>
                    <a:pt x="239204" y="176047"/>
                  </a:lnTo>
                  <a:lnTo>
                    <a:pt x="271056" y="154825"/>
                  </a:lnTo>
                  <a:lnTo>
                    <a:pt x="283032" y="114096"/>
                  </a:lnTo>
                  <a:lnTo>
                    <a:pt x="283908" y="101244"/>
                  </a:lnTo>
                  <a:lnTo>
                    <a:pt x="284200" y="89306"/>
                  </a:lnTo>
                  <a:close/>
                </a:path>
                <a:path w="1277620" h="179070">
                  <a:moveTo>
                    <a:pt x="433578" y="154292"/>
                  </a:moveTo>
                  <a:lnTo>
                    <a:pt x="339369" y="154292"/>
                  </a:lnTo>
                  <a:lnTo>
                    <a:pt x="372554" y="133515"/>
                  </a:lnTo>
                  <a:lnTo>
                    <a:pt x="400621" y="110299"/>
                  </a:lnTo>
                  <a:lnTo>
                    <a:pt x="420268" y="84594"/>
                  </a:lnTo>
                  <a:lnTo>
                    <a:pt x="428218" y="56362"/>
                  </a:lnTo>
                  <a:lnTo>
                    <a:pt x="428663" y="49072"/>
                  </a:lnTo>
                  <a:lnTo>
                    <a:pt x="428434" y="46418"/>
                  </a:lnTo>
                  <a:lnTo>
                    <a:pt x="424548" y="28816"/>
                  </a:lnTo>
                  <a:lnTo>
                    <a:pt x="413715" y="14008"/>
                  </a:lnTo>
                  <a:lnTo>
                    <a:pt x="394665" y="3810"/>
                  </a:lnTo>
                  <a:lnTo>
                    <a:pt x="366166" y="0"/>
                  </a:lnTo>
                  <a:lnTo>
                    <a:pt x="338124" y="3644"/>
                  </a:lnTo>
                  <a:lnTo>
                    <a:pt x="318643" y="13373"/>
                  </a:lnTo>
                  <a:lnTo>
                    <a:pt x="306730" y="27419"/>
                  </a:lnTo>
                  <a:lnTo>
                    <a:pt x="301421" y="43992"/>
                  </a:lnTo>
                  <a:lnTo>
                    <a:pt x="300977" y="57696"/>
                  </a:lnTo>
                  <a:lnTo>
                    <a:pt x="326631" y="57696"/>
                  </a:lnTo>
                  <a:lnTo>
                    <a:pt x="326631" y="50622"/>
                  </a:lnTo>
                  <a:lnTo>
                    <a:pt x="326872" y="48412"/>
                  </a:lnTo>
                  <a:lnTo>
                    <a:pt x="329958" y="38569"/>
                  </a:lnTo>
                  <a:lnTo>
                    <a:pt x="336854" y="30480"/>
                  </a:lnTo>
                  <a:lnTo>
                    <a:pt x="348018" y="25006"/>
                  </a:lnTo>
                  <a:lnTo>
                    <a:pt x="363918" y="22987"/>
                  </a:lnTo>
                  <a:lnTo>
                    <a:pt x="380314" y="25107"/>
                  </a:lnTo>
                  <a:lnTo>
                    <a:pt x="391579" y="30975"/>
                  </a:lnTo>
                  <a:lnTo>
                    <a:pt x="398106" y="39878"/>
                  </a:lnTo>
                  <a:lnTo>
                    <a:pt x="400316" y="51066"/>
                  </a:lnTo>
                  <a:lnTo>
                    <a:pt x="400316" y="55702"/>
                  </a:lnTo>
                  <a:lnTo>
                    <a:pt x="392709" y="82892"/>
                  </a:lnTo>
                  <a:lnTo>
                    <a:pt x="372122" y="107048"/>
                  </a:lnTo>
                  <a:lnTo>
                    <a:pt x="340410" y="130124"/>
                  </a:lnTo>
                  <a:lnTo>
                    <a:pt x="299415" y="154076"/>
                  </a:lnTo>
                  <a:lnTo>
                    <a:pt x="299415" y="176618"/>
                  </a:lnTo>
                  <a:lnTo>
                    <a:pt x="433578" y="176618"/>
                  </a:lnTo>
                  <a:lnTo>
                    <a:pt x="433578" y="154292"/>
                  </a:lnTo>
                  <a:close/>
                </a:path>
                <a:path w="1277620" h="179070">
                  <a:moveTo>
                    <a:pt x="580986" y="124841"/>
                  </a:moveTo>
                  <a:lnTo>
                    <a:pt x="555625" y="85801"/>
                  </a:lnTo>
                  <a:lnTo>
                    <a:pt x="545439" y="83108"/>
                  </a:lnTo>
                  <a:lnTo>
                    <a:pt x="552615" y="80378"/>
                  </a:lnTo>
                  <a:lnTo>
                    <a:pt x="573227" y="47993"/>
                  </a:lnTo>
                  <a:lnTo>
                    <a:pt x="572897" y="39039"/>
                  </a:lnTo>
                  <a:lnTo>
                    <a:pt x="535952" y="1993"/>
                  </a:lnTo>
                  <a:lnTo>
                    <a:pt x="513969" y="0"/>
                  </a:lnTo>
                  <a:lnTo>
                    <a:pt x="490639" y="2400"/>
                  </a:lnTo>
                  <a:lnTo>
                    <a:pt x="454139" y="33820"/>
                  </a:lnTo>
                  <a:lnTo>
                    <a:pt x="451891" y="48196"/>
                  </a:lnTo>
                  <a:lnTo>
                    <a:pt x="451891" y="54597"/>
                  </a:lnTo>
                  <a:lnTo>
                    <a:pt x="476453" y="54597"/>
                  </a:lnTo>
                  <a:lnTo>
                    <a:pt x="476681" y="45758"/>
                  </a:lnTo>
                  <a:lnTo>
                    <a:pt x="477812" y="41554"/>
                  </a:lnTo>
                  <a:lnTo>
                    <a:pt x="481291" y="33756"/>
                  </a:lnTo>
                  <a:lnTo>
                    <a:pt x="488010" y="27597"/>
                  </a:lnTo>
                  <a:lnTo>
                    <a:pt x="498322" y="23558"/>
                  </a:lnTo>
                  <a:lnTo>
                    <a:pt x="512610" y="22098"/>
                  </a:lnTo>
                  <a:lnTo>
                    <a:pt x="525932" y="23317"/>
                  </a:lnTo>
                  <a:lnTo>
                    <a:pt x="547395" y="51117"/>
                  </a:lnTo>
                  <a:lnTo>
                    <a:pt x="546214" y="58153"/>
                  </a:lnTo>
                  <a:lnTo>
                    <a:pt x="514413" y="75603"/>
                  </a:lnTo>
                  <a:lnTo>
                    <a:pt x="481139" y="75603"/>
                  </a:lnTo>
                  <a:lnTo>
                    <a:pt x="481139" y="97040"/>
                  </a:lnTo>
                  <a:lnTo>
                    <a:pt x="516191" y="97040"/>
                  </a:lnTo>
                  <a:lnTo>
                    <a:pt x="529043" y="97828"/>
                  </a:lnTo>
                  <a:lnTo>
                    <a:pt x="538962" y="100495"/>
                  </a:lnTo>
                  <a:lnTo>
                    <a:pt x="546201" y="105537"/>
                  </a:lnTo>
                  <a:lnTo>
                    <a:pt x="551014" y="113398"/>
                  </a:lnTo>
                  <a:lnTo>
                    <a:pt x="554367" y="121132"/>
                  </a:lnTo>
                  <a:lnTo>
                    <a:pt x="554151" y="129527"/>
                  </a:lnTo>
                  <a:lnTo>
                    <a:pt x="511949" y="157607"/>
                  </a:lnTo>
                  <a:lnTo>
                    <a:pt x="498259" y="156527"/>
                  </a:lnTo>
                  <a:lnTo>
                    <a:pt x="471766" y="122682"/>
                  </a:lnTo>
                  <a:lnTo>
                    <a:pt x="445871" y="122682"/>
                  </a:lnTo>
                  <a:lnTo>
                    <a:pt x="458609" y="161632"/>
                  </a:lnTo>
                  <a:lnTo>
                    <a:pt x="511505" y="178612"/>
                  </a:lnTo>
                  <a:lnTo>
                    <a:pt x="537425" y="176072"/>
                  </a:lnTo>
                  <a:lnTo>
                    <a:pt x="557466" y="168770"/>
                  </a:lnTo>
                  <a:lnTo>
                    <a:pt x="571436" y="157162"/>
                  </a:lnTo>
                  <a:lnTo>
                    <a:pt x="579145" y="141681"/>
                  </a:lnTo>
                  <a:lnTo>
                    <a:pt x="580732" y="133184"/>
                  </a:lnTo>
                  <a:lnTo>
                    <a:pt x="580986" y="124841"/>
                  </a:lnTo>
                  <a:close/>
                </a:path>
                <a:path w="1277620" h="179070">
                  <a:moveTo>
                    <a:pt x="687006" y="82905"/>
                  </a:moveTo>
                  <a:lnTo>
                    <a:pt x="591451" y="82905"/>
                  </a:lnTo>
                  <a:lnTo>
                    <a:pt x="591451" y="107213"/>
                  </a:lnTo>
                  <a:lnTo>
                    <a:pt x="687006" y="107213"/>
                  </a:lnTo>
                  <a:lnTo>
                    <a:pt x="687006" y="82905"/>
                  </a:lnTo>
                  <a:close/>
                </a:path>
                <a:path w="1277620" h="179070">
                  <a:moveTo>
                    <a:pt x="829881" y="154292"/>
                  </a:moveTo>
                  <a:lnTo>
                    <a:pt x="735685" y="154292"/>
                  </a:lnTo>
                  <a:lnTo>
                    <a:pt x="768870" y="133515"/>
                  </a:lnTo>
                  <a:lnTo>
                    <a:pt x="796937" y="110299"/>
                  </a:lnTo>
                  <a:lnTo>
                    <a:pt x="816584" y="84594"/>
                  </a:lnTo>
                  <a:lnTo>
                    <a:pt x="824534" y="56362"/>
                  </a:lnTo>
                  <a:lnTo>
                    <a:pt x="824966" y="49072"/>
                  </a:lnTo>
                  <a:lnTo>
                    <a:pt x="824763" y="46418"/>
                  </a:lnTo>
                  <a:lnTo>
                    <a:pt x="820864" y="28816"/>
                  </a:lnTo>
                  <a:lnTo>
                    <a:pt x="810031" y="14008"/>
                  </a:lnTo>
                  <a:lnTo>
                    <a:pt x="790981" y="3810"/>
                  </a:lnTo>
                  <a:lnTo>
                    <a:pt x="762482" y="0"/>
                  </a:lnTo>
                  <a:lnTo>
                    <a:pt x="734428" y="3644"/>
                  </a:lnTo>
                  <a:lnTo>
                    <a:pt x="714946" y="13373"/>
                  </a:lnTo>
                  <a:lnTo>
                    <a:pt x="703046" y="27419"/>
                  </a:lnTo>
                  <a:lnTo>
                    <a:pt x="697725" y="43992"/>
                  </a:lnTo>
                  <a:lnTo>
                    <a:pt x="697280" y="57696"/>
                  </a:lnTo>
                  <a:lnTo>
                    <a:pt x="722960" y="57696"/>
                  </a:lnTo>
                  <a:lnTo>
                    <a:pt x="722960" y="50622"/>
                  </a:lnTo>
                  <a:lnTo>
                    <a:pt x="723188" y="48412"/>
                  </a:lnTo>
                  <a:lnTo>
                    <a:pt x="726274" y="38569"/>
                  </a:lnTo>
                  <a:lnTo>
                    <a:pt x="733171" y="30480"/>
                  </a:lnTo>
                  <a:lnTo>
                    <a:pt x="744347" y="25006"/>
                  </a:lnTo>
                  <a:lnTo>
                    <a:pt x="760247" y="22987"/>
                  </a:lnTo>
                  <a:lnTo>
                    <a:pt x="776643" y="25107"/>
                  </a:lnTo>
                  <a:lnTo>
                    <a:pt x="787895" y="30975"/>
                  </a:lnTo>
                  <a:lnTo>
                    <a:pt x="794423" y="39878"/>
                  </a:lnTo>
                  <a:lnTo>
                    <a:pt x="796632" y="51066"/>
                  </a:lnTo>
                  <a:lnTo>
                    <a:pt x="796632" y="55702"/>
                  </a:lnTo>
                  <a:lnTo>
                    <a:pt x="789025" y="82892"/>
                  </a:lnTo>
                  <a:lnTo>
                    <a:pt x="768451" y="107048"/>
                  </a:lnTo>
                  <a:lnTo>
                    <a:pt x="736727" y="130124"/>
                  </a:lnTo>
                  <a:lnTo>
                    <a:pt x="695718" y="154076"/>
                  </a:lnTo>
                  <a:lnTo>
                    <a:pt x="695718" y="176618"/>
                  </a:lnTo>
                  <a:lnTo>
                    <a:pt x="829881" y="176618"/>
                  </a:lnTo>
                  <a:lnTo>
                    <a:pt x="829881" y="154292"/>
                  </a:lnTo>
                  <a:close/>
                </a:path>
                <a:path w="1277620" h="179070">
                  <a:moveTo>
                    <a:pt x="979919" y="89306"/>
                  </a:moveTo>
                  <a:lnTo>
                    <a:pt x="976591" y="44208"/>
                  </a:lnTo>
                  <a:lnTo>
                    <a:pt x="953020" y="11112"/>
                  </a:lnTo>
                  <a:lnTo>
                    <a:pt x="953020" y="79819"/>
                  </a:lnTo>
                  <a:lnTo>
                    <a:pt x="952931" y="99453"/>
                  </a:lnTo>
                  <a:lnTo>
                    <a:pt x="945019" y="141490"/>
                  </a:lnTo>
                  <a:lnTo>
                    <a:pt x="911631" y="156514"/>
                  </a:lnTo>
                  <a:lnTo>
                    <a:pt x="897140" y="154914"/>
                  </a:lnTo>
                  <a:lnTo>
                    <a:pt x="871410" y="122135"/>
                  </a:lnTo>
                  <a:lnTo>
                    <a:pt x="869429" y="89306"/>
                  </a:lnTo>
                  <a:lnTo>
                    <a:pt x="869556" y="79819"/>
                  </a:lnTo>
                  <a:lnTo>
                    <a:pt x="875982" y="38493"/>
                  </a:lnTo>
                  <a:lnTo>
                    <a:pt x="911390" y="22542"/>
                  </a:lnTo>
                  <a:lnTo>
                    <a:pt x="926477" y="24460"/>
                  </a:lnTo>
                  <a:lnTo>
                    <a:pt x="951826" y="57746"/>
                  </a:lnTo>
                  <a:lnTo>
                    <a:pt x="953020" y="79819"/>
                  </a:lnTo>
                  <a:lnTo>
                    <a:pt x="953020" y="11112"/>
                  </a:lnTo>
                  <a:lnTo>
                    <a:pt x="936866" y="3340"/>
                  </a:lnTo>
                  <a:lnTo>
                    <a:pt x="911631" y="0"/>
                  </a:lnTo>
                  <a:lnTo>
                    <a:pt x="886396" y="3124"/>
                  </a:lnTo>
                  <a:lnTo>
                    <a:pt x="853605" y="25920"/>
                  </a:lnTo>
                  <a:lnTo>
                    <a:pt x="843356" y="65570"/>
                  </a:lnTo>
                  <a:lnTo>
                    <a:pt x="842949" y="76568"/>
                  </a:lnTo>
                  <a:lnTo>
                    <a:pt x="843076" y="100393"/>
                  </a:lnTo>
                  <a:lnTo>
                    <a:pt x="855827" y="155117"/>
                  </a:lnTo>
                  <a:lnTo>
                    <a:pt x="911390" y="178612"/>
                  </a:lnTo>
                  <a:lnTo>
                    <a:pt x="934935" y="176047"/>
                  </a:lnTo>
                  <a:lnTo>
                    <a:pt x="966774" y="154825"/>
                  </a:lnTo>
                  <a:lnTo>
                    <a:pt x="978750" y="114096"/>
                  </a:lnTo>
                  <a:lnTo>
                    <a:pt x="979627" y="101244"/>
                  </a:lnTo>
                  <a:lnTo>
                    <a:pt x="979919" y="89306"/>
                  </a:lnTo>
                  <a:close/>
                </a:path>
                <a:path w="1277620" h="179070">
                  <a:moveTo>
                    <a:pt x="1129296" y="154292"/>
                  </a:moveTo>
                  <a:lnTo>
                    <a:pt x="1035088" y="154292"/>
                  </a:lnTo>
                  <a:lnTo>
                    <a:pt x="1068285" y="133515"/>
                  </a:lnTo>
                  <a:lnTo>
                    <a:pt x="1096340" y="110299"/>
                  </a:lnTo>
                  <a:lnTo>
                    <a:pt x="1115999" y="84594"/>
                  </a:lnTo>
                  <a:lnTo>
                    <a:pt x="1123950" y="56362"/>
                  </a:lnTo>
                  <a:lnTo>
                    <a:pt x="1124381" y="49072"/>
                  </a:lnTo>
                  <a:lnTo>
                    <a:pt x="1124165" y="46418"/>
                  </a:lnTo>
                  <a:lnTo>
                    <a:pt x="1120279" y="28816"/>
                  </a:lnTo>
                  <a:lnTo>
                    <a:pt x="1109433" y="14008"/>
                  </a:lnTo>
                  <a:lnTo>
                    <a:pt x="1090396" y="3810"/>
                  </a:lnTo>
                  <a:lnTo>
                    <a:pt x="1061885" y="0"/>
                  </a:lnTo>
                  <a:lnTo>
                    <a:pt x="1033843" y="3644"/>
                  </a:lnTo>
                  <a:lnTo>
                    <a:pt x="1014361" y="13373"/>
                  </a:lnTo>
                  <a:lnTo>
                    <a:pt x="1002449" y="27419"/>
                  </a:lnTo>
                  <a:lnTo>
                    <a:pt x="997140" y="43992"/>
                  </a:lnTo>
                  <a:lnTo>
                    <a:pt x="996696" y="57696"/>
                  </a:lnTo>
                  <a:lnTo>
                    <a:pt x="1022362" y="57696"/>
                  </a:lnTo>
                  <a:lnTo>
                    <a:pt x="1022362" y="50622"/>
                  </a:lnTo>
                  <a:lnTo>
                    <a:pt x="1022591" y="48412"/>
                  </a:lnTo>
                  <a:lnTo>
                    <a:pt x="1025677" y="38569"/>
                  </a:lnTo>
                  <a:lnTo>
                    <a:pt x="1032573" y="30480"/>
                  </a:lnTo>
                  <a:lnTo>
                    <a:pt x="1043749" y="25006"/>
                  </a:lnTo>
                  <a:lnTo>
                    <a:pt x="1059649" y="22987"/>
                  </a:lnTo>
                  <a:lnTo>
                    <a:pt x="1076032" y="25107"/>
                  </a:lnTo>
                  <a:lnTo>
                    <a:pt x="1087297" y="30975"/>
                  </a:lnTo>
                  <a:lnTo>
                    <a:pt x="1093838" y="39878"/>
                  </a:lnTo>
                  <a:lnTo>
                    <a:pt x="1096035" y="51066"/>
                  </a:lnTo>
                  <a:lnTo>
                    <a:pt x="1096035" y="55702"/>
                  </a:lnTo>
                  <a:lnTo>
                    <a:pt x="1088428" y="82892"/>
                  </a:lnTo>
                  <a:lnTo>
                    <a:pt x="1067854" y="107048"/>
                  </a:lnTo>
                  <a:lnTo>
                    <a:pt x="1036142" y="130124"/>
                  </a:lnTo>
                  <a:lnTo>
                    <a:pt x="995133" y="154076"/>
                  </a:lnTo>
                  <a:lnTo>
                    <a:pt x="995133" y="176618"/>
                  </a:lnTo>
                  <a:lnTo>
                    <a:pt x="1129296" y="176618"/>
                  </a:lnTo>
                  <a:lnTo>
                    <a:pt x="1129296" y="154292"/>
                  </a:lnTo>
                  <a:close/>
                </a:path>
                <a:path w="1277620" h="179070">
                  <a:moveTo>
                    <a:pt x="1277099" y="114058"/>
                  </a:moveTo>
                  <a:lnTo>
                    <a:pt x="1250086" y="114058"/>
                  </a:lnTo>
                  <a:lnTo>
                    <a:pt x="1250086" y="32931"/>
                  </a:lnTo>
                  <a:lnTo>
                    <a:pt x="1250086" y="444"/>
                  </a:lnTo>
                  <a:lnTo>
                    <a:pt x="1225308" y="444"/>
                  </a:lnTo>
                  <a:lnTo>
                    <a:pt x="1225308" y="32931"/>
                  </a:lnTo>
                  <a:lnTo>
                    <a:pt x="1225308" y="114058"/>
                  </a:lnTo>
                  <a:lnTo>
                    <a:pt x="1161897" y="114058"/>
                  </a:lnTo>
                  <a:lnTo>
                    <a:pt x="1225308" y="32931"/>
                  </a:lnTo>
                  <a:lnTo>
                    <a:pt x="1225308" y="444"/>
                  </a:lnTo>
                  <a:lnTo>
                    <a:pt x="1224419" y="444"/>
                  </a:lnTo>
                  <a:lnTo>
                    <a:pt x="1136243" y="111848"/>
                  </a:lnTo>
                  <a:lnTo>
                    <a:pt x="1136243" y="136398"/>
                  </a:lnTo>
                  <a:lnTo>
                    <a:pt x="1225308" y="136398"/>
                  </a:lnTo>
                  <a:lnTo>
                    <a:pt x="1225308" y="176618"/>
                  </a:lnTo>
                  <a:lnTo>
                    <a:pt x="1250086" y="176618"/>
                  </a:lnTo>
                  <a:lnTo>
                    <a:pt x="1250086" y="136398"/>
                  </a:lnTo>
                  <a:lnTo>
                    <a:pt x="1277099" y="136398"/>
                  </a:lnTo>
                  <a:lnTo>
                    <a:pt x="1277099" y="114058"/>
                  </a:lnTo>
                  <a:close/>
                </a:path>
              </a:pathLst>
            </a:custGeom>
            <a:solidFill>
              <a:srgbClr val="A1A3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BE07B317-B04D-B923-9F37-EC8797C536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02788" y="3461261"/>
            <a:ext cx="3270250" cy="669414"/>
          </a:xfrm>
        </p:spPr>
        <p:txBody>
          <a:bodyPr/>
          <a:lstStyle>
            <a:lvl1pPr>
              <a:defRPr sz="4350" b="1" i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28th</a:t>
            </a:r>
          </a:p>
        </p:txBody>
      </p:sp>
      <p:sp>
        <p:nvSpPr>
          <p:cNvPr id="2" name="Text Placeholder 71">
            <a:extLst>
              <a:ext uri="{FF2B5EF4-FFF2-40B4-BE49-F238E27FC236}">
                <a16:creationId xmlns:a16="http://schemas.microsoft.com/office/drawing/2014/main" id="{9E85CB8A-EF90-1617-3899-788FAFF93F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44583" y="3461261"/>
            <a:ext cx="1385965" cy="669414"/>
          </a:xfrm>
        </p:spPr>
        <p:txBody>
          <a:bodyPr/>
          <a:lstStyle>
            <a:lvl1pPr>
              <a:defRPr sz="4350" b="1" i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7</a:t>
            </a:r>
          </a:p>
        </p:txBody>
      </p:sp>
      <p:sp>
        <p:nvSpPr>
          <p:cNvPr id="4" name="Text Placeholder 71">
            <a:extLst>
              <a:ext uri="{FF2B5EF4-FFF2-40B4-BE49-F238E27FC236}">
                <a16:creationId xmlns:a16="http://schemas.microsoft.com/office/drawing/2014/main" id="{4E03F7A9-C396-2293-6C4E-70E44E454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02788" y="5356968"/>
            <a:ext cx="3270250" cy="669414"/>
          </a:xfrm>
        </p:spPr>
        <p:txBody>
          <a:bodyPr/>
          <a:lstStyle>
            <a:lvl1pPr>
              <a:defRPr sz="4350" b="1" i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13th</a:t>
            </a:r>
          </a:p>
        </p:txBody>
      </p:sp>
      <p:sp>
        <p:nvSpPr>
          <p:cNvPr id="5" name="Text Placeholder 71">
            <a:extLst>
              <a:ext uri="{FF2B5EF4-FFF2-40B4-BE49-F238E27FC236}">
                <a16:creationId xmlns:a16="http://schemas.microsoft.com/office/drawing/2014/main" id="{FD754DC3-7711-E599-5D72-319C0B36BE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44583" y="5356968"/>
            <a:ext cx="3270250" cy="669414"/>
          </a:xfrm>
        </p:spPr>
        <p:txBody>
          <a:bodyPr/>
          <a:lstStyle>
            <a:lvl1pPr>
              <a:defRPr sz="4350" b="1" i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7</a:t>
            </a:r>
          </a:p>
        </p:txBody>
      </p:sp>
      <p:sp>
        <p:nvSpPr>
          <p:cNvPr id="6" name="Text Placeholder 71">
            <a:extLst>
              <a:ext uri="{FF2B5EF4-FFF2-40B4-BE49-F238E27FC236}">
                <a16:creationId xmlns:a16="http://schemas.microsoft.com/office/drawing/2014/main" id="{773C55E2-5E05-D182-A02F-DF3E4720BD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2788" y="4130675"/>
            <a:ext cx="3270250" cy="800219"/>
          </a:xfrm>
        </p:spPr>
        <p:txBody>
          <a:bodyPr/>
          <a:lstStyle>
            <a:lvl1pPr>
              <a:defRPr sz="2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Best medical research</a:t>
            </a:r>
          </a:p>
          <a:p>
            <a:pPr lvl="0"/>
            <a:r>
              <a:rPr lang="en-US"/>
              <a:t>College USNWR</a:t>
            </a:r>
          </a:p>
        </p:txBody>
      </p:sp>
      <p:sp>
        <p:nvSpPr>
          <p:cNvPr id="7" name="Text Placeholder 71">
            <a:extLst>
              <a:ext uri="{FF2B5EF4-FFF2-40B4-BE49-F238E27FC236}">
                <a16:creationId xmlns:a16="http://schemas.microsoft.com/office/drawing/2014/main" id="{DDD1CF96-0E04-1D78-F769-B627BC9E51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4583" y="4130675"/>
            <a:ext cx="3270250" cy="800219"/>
          </a:xfrm>
        </p:spPr>
        <p:txBody>
          <a:bodyPr/>
          <a:lstStyle>
            <a:lvl1pPr>
              <a:defRPr sz="2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Top ranked health sciences college</a:t>
            </a:r>
          </a:p>
        </p:txBody>
      </p:sp>
      <p:sp>
        <p:nvSpPr>
          <p:cNvPr id="8" name="Text Placeholder 71">
            <a:extLst>
              <a:ext uri="{FF2B5EF4-FFF2-40B4-BE49-F238E27FC236}">
                <a16:creationId xmlns:a16="http://schemas.microsoft.com/office/drawing/2014/main" id="{40AF656B-5ECF-770D-8A58-E4D5BC668C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02788" y="6070987"/>
            <a:ext cx="3270250" cy="800219"/>
          </a:xfrm>
        </p:spPr>
        <p:txBody>
          <a:bodyPr/>
          <a:lstStyle>
            <a:lvl1pPr>
              <a:defRPr sz="2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Most diverse medical school USNWR</a:t>
            </a:r>
          </a:p>
        </p:txBody>
      </p:sp>
      <p:sp>
        <p:nvSpPr>
          <p:cNvPr id="69" name="Text Placeholder 71">
            <a:extLst>
              <a:ext uri="{FF2B5EF4-FFF2-40B4-BE49-F238E27FC236}">
                <a16:creationId xmlns:a16="http://schemas.microsoft.com/office/drawing/2014/main" id="{DB760353-F98C-9FE1-A3EB-AD4006D26B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44583" y="6070987"/>
            <a:ext cx="3270250" cy="800219"/>
          </a:xfrm>
        </p:spPr>
        <p:txBody>
          <a:bodyPr/>
          <a:lstStyle>
            <a:lvl1pPr>
              <a:defRPr sz="2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Nationally renowned hospitals</a:t>
            </a:r>
          </a:p>
        </p:txBody>
      </p:sp>
      <p:sp>
        <p:nvSpPr>
          <p:cNvPr id="70" name="Text Placeholder 71">
            <a:extLst>
              <a:ext uri="{FF2B5EF4-FFF2-40B4-BE49-F238E27FC236}">
                <a16:creationId xmlns:a16="http://schemas.microsoft.com/office/drawing/2014/main" id="{A24A7CDD-E18D-F332-A55C-314A20E8F4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92208" y="7878319"/>
            <a:ext cx="2667000" cy="669414"/>
          </a:xfrm>
        </p:spPr>
        <p:txBody>
          <a:bodyPr/>
          <a:lstStyle>
            <a:lvl1pPr algn="ctr">
              <a:defRPr sz="435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2,600+</a:t>
            </a:r>
          </a:p>
        </p:txBody>
      </p:sp>
      <p:sp>
        <p:nvSpPr>
          <p:cNvPr id="71" name="Text Placeholder 71">
            <a:extLst>
              <a:ext uri="{FF2B5EF4-FFF2-40B4-BE49-F238E27FC236}">
                <a16:creationId xmlns:a16="http://schemas.microsoft.com/office/drawing/2014/main" id="{34EAA2E8-4B31-070E-FEAB-789B0F3FC1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1345" y="8713343"/>
            <a:ext cx="2657863" cy="400110"/>
          </a:xfrm>
        </p:spPr>
        <p:txBody>
          <a:bodyPr/>
          <a:lstStyle>
            <a:lvl1pPr algn="ctr">
              <a:defRPr sz="2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faculty</a:t>
            </a: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FDC1928A-EB07-83F9-ADA1-19107A4FE1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44390" y="7878319"/>
            <a:ext cx="2667000" cy="669414"/>
          </a:xfrm>
        </p:spPr>
        <p:txBody>
          <a:bodyPr/>
          <a:lstStyle>
            <a:lvl1pPr algn="ctr">
              <a:defRPr sz="435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20</a:t>
            </a:r>
          </a:p>
        </p:txBody>
      </p:sp>
      <p:sp>
        <p:nvSpPr>
          <p:cNvPr id="76" name="Text Placeholder 71">
            <a:extLst>
              <a:ext uri="{FF2B5EF4-FFF2-40B4-BE49-F238E27FC236}">
                <a16:creationId xmlns:a16="http://schemas.microsoft.com/office/drawing/2014/main" id="{549F12D3-CE51-28D9-6A59-2D4412FCE8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53527" y="8713343"/>
            <a:ext cx="2657863" cy="800219"/>
          </a:xfrm>
        </p:spPr>
        <p:txBody>
          <a:bodyPr/>
          <a:lstStyle>
            <a:lvl1pPr algn="ctr">
              <a:defRPr sz="2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clinical departments</a:t>
            </a:r>
          </a:p>
        </p:txBody>
      </p:sp>
      <p:sp>
        <p:nvSpPr>
          <p:cNvPr id="77" name="Text Placeholder 71">
            <a:extLst>
              <a:ext uri="{FF2B5EF4-FFF2-40B4-BE49-F238E27FC236}">
                <a16:creationId xmlns:a16="http://schemas.microsoft.com/office/drawing/2014/main" id="{B2389B7A-F316-CEBE-8225-BFA1C6B019E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05709" y="7878319"/>
            <a:ext cx="2667000" cy="669414"/>
          </a:xfrm>
        </p:spPr>
        <p:txBody>
          <a:bodyPr/>
          <a:lstStyle>
            <a:lvl1pPr algn="ctr">
              <a:defRPr sz="435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$400M+</a:t>
            </a:r>
          </a:p>
        </p:txBody>
      </p:sp>
      <p:sp>
        <p:nvSpPr>
          <p:cNvPr id="78" name="Text Placeholder 71">
            <a:extLst>
              <a:ext uri="{FF2B5EF4-FFF2-40B4-BE49-F238E27FC236}">
                <a16:creationId xmlns:a16="http://schemas.microsoft.com/office/drawing/2014/main" id="{021D9D7E-2B33-AB0E-78A2-643A31514B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14846" y="8713343"/>
            <a:ext cx="2657863" cy="800219"/>
          </a:xfrm>
        </p:spPr>
        <p:txBody>
          <a:bodyPr/>
          <a:lstStyle>
            <a:lvl1pPr algn="ctr">
              <a:defRPr sz="2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 research funding</a:t>
            </a:r>
          </a:p>
        </p:txBody>
      </p:sp>
      <p:sp>
        <p:nvSpPr>
          <p:cNvPr id="79" name="Text Placeholder 71">
            <a:extLst>
              <a:ext uri="{FF2B5EF4-FFF2-40B4-BE49-F238E27FC236}">
                <a16:creationId xmlns:a16="http://schemas.microsoft.com/office/drawing/2014/main" id="{8318B293-A5E6-DA75-130E-9F486CDFAE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144892" y="7878319"/>
            <a:ext cx="2667000" cy="669414"/>
          </a:xfrm>
        </p:spPr>
        <p:txBody>
          <a:bodyPr/>
          <a:lstStyle>
            <a:lvl1pPr algn="ctr">
              <a:defRPr sz="435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8</a:t>
            </a:r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FDF84A16-EF69-E55F-82FE-B95D080D209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154029" y="8713343"/>
            <a:ext cx="2657863" cy="800219"/>
          </a:xfrm>
        </p:spPr>
        <p:txBody>
          <a:bodyPr/>
          <a:lstStyle>
            <a:lvl1pPr algn="ctr">
              <a:defRPr sz="2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basic science departments</a:t>
            </a: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BF6A3D2-E6C4-4D5A-F11F-3B34BDBFB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8338" y="1235075"/>
            <a:ext cx="14870112" cy="877163"/>
          </a:xfrm>
        </p:spPr>
        <p:txBody>
          <a:bodyPr anchor="b"/>
          <a:lstStyle>
            <a:lvl1pPr>
              <a:defRPr sz="57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732816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uble 45 degree -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line on a black background&#10;&#10;Description automatically generated">
            <a:extLst>
              <a:ext uri="{FF2B5EF4-FFF2-40B4-BE49-F238E27FC236}">
                <a16:creationId xmlns:a16="http://schemas.microsoft.com/office/drawing/2014/main" id="{A89ED4BD-30E6-473F-A297-6A268A91AF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131"/>
          <a:stretch/>
        </p:blipFill>
        <p:spPr>
          <a:xfrm>
            <a:off x="0" y="397"/>
            <a:ext cx="20104100" cy="9710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40958F-0261-08F6-92A9-D4E3CEC33B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5501" y="10335773"/>
            <a:ext cx="4227917" cy="61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81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earch - Fast Fac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&#10;&#10;Description automatically generated">
            <a:extLst>
              <a:ext uri="{FF2B5EF4-FFF2-40B4-BE49-F238E27FC236}">
                <a16:creationId xmlns:a16="http://schemas.microsoft.com/office/drawing/2014/main" id="{E9FDF6BC-5A4A-0BB1-0F31-EBA677A7A8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sp>
        <p:nvSpPr>
          <p:cNvPr id="6" name="Text Placeholder 4031">
            <a:extLst>
              <a:ext uri="{FF2B5EF4-FFF2-40B4-BE49-F238E27FC236}">
                <a16:creationId xmlns:a16="http://schemas.microsoft.com/office/drawing/2014/main" id="{2AF3E831-D15A-4459-5CB5-FF79C484CB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2650" y="7303606"/>
            <a:ext cx="5638800" cy="762000"/>
          </a:xfrm>
        </p:spPr>
        <p:txBody>
          <a:bodyPr/>
          <a:lstStyle>
            <a:lvl1pPr>
              <a:defRPr sz="23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More than 20 research centers and institutes and 25 core research laboratories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DA2CFC8-CCB3-8F75-9F51-DE3F594982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338" y="1235075"/>
            <a:ext cx="14870112" cy="877163"/>
          </a:xfrm>
        </p:spPr>
        <p:txBody>
          <a:bodyPr anchor="b"/>
          <a:lstStyle>
            <a:lvl1pPr>
              <a:defRPr sz="57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Text Placeholder 4031">
            <a:extLst>
              <a:ext uri="{FF2B5EF4-FFF2-40B4-BE49-F238E27FC236}">
                <a16:creationId xmlns:a16="http://schemas.microsoft.com/office/drawing/2014/main" id="{64C8DACC-314C-6D7E-7570-939A55D11C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2650" y="8552554"/>
            <a:ext cx="5638800" cy="707886"/>
          </a:xfrm>
        </p:spPr>
        <p:txBody>
          <a:bodyPr/>
          <a:lstStyle>
            <a:lvl1pPr>
              <a:defRPr sz="23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2000+ active research studies and clinical trials</a:t>
            </a:r>
          </a:p>
        </p:txBody>
      </p:sp>
      <p:sp>
        <p:nvSpPr>
          <p:cNvPr id="9" name="Text Placeholder 4031">
            <a:extLst>
              <a:ext uri="{FF2B5EF4-FFF2-40B4-BE49-F238E27FC236}">
                <a16:creationId xmlns:a16="http://schemas.microsoft.com/office/drawing/2014/main" id="{D93440E9-C8B5-1BD9-ED12-2E54BC4172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2650" y="9747389"/>
            <a:ext cx="5638800" cy="707886"/>
          </a:xfrm>
        </p:spPr>
        <p:txBody>
          <a:bodyPr/>
          <a:lstStyle>
            <a:lvl1pPr>
              <a:defRPr sz="23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Research awards in FY23 garnered $400+ million</a:t>
            </a:r>
          </a:p>
        </p:txBody>
      </p:sp>
      <p:sp>
        <p:nvSpPr>
          <p:cNvPr id="10" name="Text Placeholder 4031">
            <a:extLst>
              <a:ext uri="{FF2B5EF4-FFF2-40B4-BE49-F238E27FC236}">
                <a16:creationId xmlns:a16="http://schemas.microsoft.com/office/drawing/2014/main" id="{B7221AD4-3F0A-B989-A0DA-D9F1305D65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16145" y="7303606"/>
            <a:ext cx="5638800" cy="707886"/>
          </a:xfrm>
        </p:spPr>
        <p:txBody>
          <a:bodyPr/>
          <a:lstStyle>
            <a:lvl1pPr>
              <a:defRPr sz="23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Five departments rank in the 2023 Blue Ridge Institute for Medical Research top 20</a:t>
            </a:r>
          </a:p>
        </p:txBody>
      </p:sp>
      <p:sp>
        <p:nvSpPr>
          <p:cNvPr id="11" name="Text Placeholder 4031">
            <a:extLst>
              <a:ext uri="{FF2B5EF4-FFF2-40B4-BE49-F238E27FC236}">
                <a16:creationId xmlns:a16="http://schemas.microsoft.com/office/drawing/2014/main" id="{F9F79E4F-04A0-F20F-D7E1-B5AEEC12F1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16145" y="8552554"/>
            <a:ext cx="5638800" cy="353943"/>
          </a:xfrm>
        </p:spPr>
        <p:txBody>
          <a:bodyPr/>
          <a:lstStyle>
            <a:lvl1pPr>
              <a:defRPr sz="23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National Academy of Sciences member (1)</a:t>
            </a:r>
          </a:p>
        </p:txBody>
      </p:sp>
      <p:sp>
        <p:nvSpPr>
          <p:cNvPr id="12" name="Text Placeholder 4031">
            <a:extLst>
              <a:ext uri="{FF2B5EF4-FFF2-40B4-BE49-F238E27FC236}">
                <a16:creationId xmlns:a16="http://schemas.microsoft.com/office/drawing/2014/main" id="{B67C0BB1-B0A4-AB5A-E2F4-CF5044D472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16144" y="9747389"/>
            <a:ext cx="6046305" cy="707886"/>
          </a:xfrm>
        </p:spPr>
        <p:txBody>
          <a:bodyPr/>
          <a:lstStyle>
            <a:lvl1pPr>
              <a:defRPr sz="23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National Academy of Medicine members (11)</a:t>
            </a:r>
          </a:p>
        </p:txBody>
      </p:sp>
    </p:spTree>
    <p:extLst>
      <p:ext uri="{BB962C8B-B14F-4D97-AF65-F5344CB8AC3E}">
        <p14:creationId xmlns:p14="http://schemas.microsoft.com/office/powerpoint/2010/main" val="28971784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5 degree - Header - Image - Bullets 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C05A37-D3F0-1738-0276-FBE7D612D621}"/>
              </a:ext>
            </a:extLst>
          </p:cNvPr>
          <p:cNvCxnSpPr/>
          <p:nvPr userDrawn="1"/>
        </p:nvCxnSpPr>
        <p:spPr>
          <a:xfrm>
            <a:off x="-155576" y="2454275"/>
            <a:ext cx="2041525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048255-5E23-1435-93E6-BC61AD75AA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43" y="3556000"/>
            <a:ext cx="10052050" cy="6975475"/>
          </a:xfrm>
          <a:custGeom>
            <a:avLst/>
            <a:gdLst>
              <a:gd name="connsiteX0" fmla="*/ 0 w 10052050"/>
              <a:gd name="connsiteY0" fmla="*/ 0 h 6975475"/>
              <a:gd name="connsiteX1" fmla="*/ 10052050 w 10052050"/>
              <a:gd name="connsiteY1" fmla="*/ 0 h 6975475"/>
              <a:gd name="connsiteX2" fmla="*/ 10052050 w 10052050"/>
              <a:gd name="connsiteY2" fmla="*/ 6018614 h 6975475"/>
              <a:gd name="connsiteX3" fmla="*/ 9095189 w 10052050"/>
              <a:gd name="connsiteY3" fmla="*/ 6975475 h 6975475"/>
              <a:gd name="connsiteX4" fmla="*/ 0 w 10052050"/>
              <a:gd name="connsiteY4" fmla="*/ 6975475 h 697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2050" h="6975475">
                <a:moveTo>
                  <a:pt x="0" y="0"/>
                </a:moveTo>
                <a:lnTo>
                  <a:pt x="10052050" y="0"/>
                </a:lnTo>
                <a:lnTo>
                  <a:pt x="10052050" y="6018614"/>
                </a:lnTo>
                <a:lnTo>
                  <a:pt x="9095189" y="6975475"/>
                </a:lnTo>
                <a:lnTo>
                  <a:pt x="0" y="6975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F8FD9E5-C64F-3F85-3575-8BCB8A761C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338" y="1235075"/>
            <a:ext cx="14870112" cy="877163"/>
          </a:xfrm>
        </p:spPr>
        <p:txBody>
          <a:bodyPr anchor="b"/>
          <a:lstStyle>
            <a:lvl1pPr>
              <a:defRPr sz="57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8BC42E6-8F4C-1D1C-4D6C-0D96176B4E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95050" y="3597275"/>
            <a:ext cx="8305800" cy="492443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Bullet points start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65E7A-E2C1-A85B-EB4E-E9C8913FF1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5501" y="10335773"/>
            <a:ext cx="4227917" cy="61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247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45 degree - Header - Image - Bullets 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C05A37-D3F0-1738-0276-FBE7D612D621}"/>
              </a:ext>
            </a:extLst>
          </p:cNvPr>
          <p:cNvCxnSpPr/>
          <p:nvPr userDrawn="1"/>
        </p:nvCxnSpPr>
        <p:spPr>
          <a:xfrm>
            <a:off x="-155576" y="2454275"/>
            <a:ext cx="2041525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048255-5E23-1435-93E6-BC61AD75AA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43" y="3556000"/>
            <a:ext cx="10052050" cy="6975475"/>
          </a:xfrm>
          <a:custGeom>
            <a:avLst/>
            <a:gdLst>
              <a:gd name="connsiteX0" fmla="*/ 0 w 10052050"/>
              <a:gd name="connsiteY0" fmla="*/ 0 h 6975475"/>
              <a:gd name="connsiteX1" fmla="*/ 10052050 w 10052050"/>
              <a:gd name="connsiteY1" fmla="*/ 0 h 6975475"/>
              <a:gd name="connsiteX2" fmla="*/ 10052050 w 10052050"/>
              <a:gd name="connsiteY2" fmla="*/ 6018614 h 6975475"/>
              <a:gd name="connsiteX3" fmla="*/ 9095189 w 10052050"/>
              <a:gd name="connsiteY3" fmla="*/ 6975475 h 6975475"/>
              <a:gd name="connsiteX4" fmla="*/ 0 w 10052050"/>
              <a:gd name="connsiteY4" fmla="*/ 6975475 h 697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2050" h="6975475">
                <a:moveTo>
                  <a:pt x="0" y="0"/>
                </a:moveTo>
                <a:lnTo>
                  <a:pt x="10052050" y="0"/>
                </a:lnTo>
                <a:lnTo>
                  <a:pt x="10052050" y="6018614"/>
                </a:lnTo>
                <a:lnTo>
                  <a:pt x="9095189" y="6975475"/>
                </a:lnTo>
                <a:lnTo>
                  <a:pt x="0" y="6975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F8FD9E5-C64F-3F85-3575-8BCB8A761C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338" y="1235075"/>
            <a:ext cx="14870112" cy="877163"/>
          </a:xfrm>
        </p:spPr>
        <p:txBody>
          <a:bodyPr anchor="b"/>
          <a:lstStyle>
            <a:lvl1pPr>
              <a:defRPr sz="57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8BC42E6-8F4C-1D1C-4D6C-0D96176B4E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95050" y="3597275"/>
            <a:ext cx="8305800" cy="492443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Bullet points start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65E7A-E2C1-A85B-EB4E-E9C8913FF1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75501" y="10335773"/>
            <a:ext cx="4227916" cy="61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536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eader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g object 16">
            <a:extLst>
              <a:ext uri="{FF2B5EF4-FFF2-40B4-BE49-F238E27FC236}">
                <a16:creationId xmlns:a16="http://schemas.microsoft.com/office/drawing/2014/main" id="{B826BD93-DBC4-3A19-C006-2187352F12EB}"/>
              </a:ext>
            </a:extLst>
          </p:cNvPr>
          <p:cNvSpPr/>
          <p:nvPr userDrawn="1"/>
        </p:nvSpPr>
        <p:spPr>
          <a:xfrm>
            <a:off x="0" y="0"/>
            <a:ext cx="16492219" cy="2439035"/>
          </a:xfrm>
          <a:custGeom>
            <a:avLst/>
            <a:gdLst/>
            <a:ahLst/>
            <a:cxnLst/>
            <a:rect l="l" t="t" r="r" b="b"/>
            <a:pathLst>
              <a:path w="16492219" h="2439035">
                <a:moveTo>
                  <a:pt x="16492000" y="0"/>
                </a:moveTo>
                <a:lnTo>
                  <a:pt x="0" y="0"/>
                </a:lnTo>
                <a:lnTo>
                  <a:pt x="0" y="2438480"/>
                </a:lnTo>
                <a:lnTo>
                  <a:pt x="14053519" y="2438480"/>
                </a:lnTo>
                <a:lnTo>
                  <a:pt x="16492000" y="0"/>
                </a:lnTo>
                <a:close/>
              </a:path>
            </a:pathLst>
          </a:custGeom>
          <a:solidFill>
            <a:srgbClr val="EE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bg object 17">
            <a:extLst>
              <a:ext uri="{FF2B5EF4-FFF2-40B4-BE49-F238E27FC236}">
                <a16:creationId xmlns:a16="http://schemas.microsoft.com/office/drawing/2014/main" id="{C6E1A964-4273-9F8E-D7D1-7FF1B83B66BA}"/>
              </a:ext>
            </a:extLst>
          </p:cNvPr>
          <p:cNvSpPr/>
          <p:nvPr userDrawn="1"/>
        </p:nvSpPr>
        <p:spPr>
          <a:xfrm>
            <a:off x="15549502" y="0"/>
            <a:ext cx="4554855" cy="1727835"/>
          </a:xfrm>
          <a:custGeom>
            <a:avLst/>
            <a:gdLst/>
            <a:ahLst/>
            <a:cxnLst/>
            <a:rect l="l" t="t" r="r" b="b"/>
            <a:pathLst>
              <a:path w="4554855" h="1727835">
                <a:moveTo>
                  <a:pt x="4554594" y="0"/>
                </a:moveTo>
                <a:lnTo>
                  <a:pt x="1727455" y="0"/>
                </a:lnTo>
                <a:lnTo>
                  <a:pt x="0" y="1727455"/>
                </a:lnTo>
                <a:lnTo>
                  <a:pt x="4554594" y="1727455"/>
                </a:lnTo>
                <a:lnTo>
                  <a:pt x="4554594" y="0"/>
                </a:lnTo>
                <a:close/>
              </a:path>
            </a:pathLst>
          </a:custGeom>
          <a:solidFill>
            <a:srgbClr val="B90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bg object 18">
            <a:extLst>
              <a:ext uri="{FF2B5EF4-FFF2-40B4-BE49-F238E27FC236}">
                <a16:creationId xmlns:a16="http://schemas.microsoft.com/office/drawing/2014/main" id="{3D13EBDD-00BD-4A45-346A-C5FDE55A815C}"/>
              </a:ext>
            </a:extLst>
          </p:cNvPr>
          <p:cNvSpPr/>
          <p:nvPr userDrawn="1"/>
        </p:nvSpPr>
        <p:spPr>
          <a:xfrm>
            <a:off x="14057535" y="0"/>
            <a:ext cx="2929890" cy="2439035"/>
          </a:xfrm>
          <a:custGeom>
            <a:avLst/>
            <a:gdLst/>
            <a:ahLst/>
            <a:cxnLst/>
            <a:rect l="l" t="t" r="r" b="b"/>
            <a:pathLst>
              <a:path w="2929890" h="2439035">
                <a:moveTo>
                  <a:pt x="2929868" y="0"/>
                </a:moveTo>
                <a:lnTo>
                  <a:pt x="2438480" y="0"/>
                </a:lnTo>
                <a:lnTo>
                  <a:pt x="0" y="2438470"/>
                </a:lnTo>
                <a:lnTo>
                  <a:pt x="491388" y="2438470"/>
                </a:lnTo>
                <a:lnTo>
                  <a:pt x="2929868" y="0"/>
                </a:lnTo>
                <a:close/>
              </a:path>
            </a:pathLst>
          </a:custGeom>
          <a:solidFill>
            <a:srgbClr val="BEC5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5B154D0-8F0E-824C-E1CC-12116E73F05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5843250" y="10632188"/>
            <a:ext cx="3291487" cy="337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/>
            </a:lvl1pPr>
          </a:lstStyle>
          <a:p>
            <a:pPr marL="12700">
              <a:lnSpc>
                <a:spcPts val="2830"/>
              </a:lnSpc>
            </a:pPr>
            <a:r>
              <a:rPr lang="en-US" spc="10">
                <a:solidFill>
                  <a:srgbClr val="000000"/>
                </a:solidFill>
              </a:rPr>
              <a:t>Section</a:t>
            </a:r>
            <a:r>
              <a:rPr lang="en-US" spc="-70">
                <a:solidFill>
                  <a:srgbClr val="000000"/>
                </a:solidFill>
              </a:rPr>
              <a:t> </a:t>
            </a:r>
            <a:r>
              <a:rPr lang="en-US" spc="5">
                <a:solidFill>
                  <a:srgbClr val="000000"/>
                </a:solidFill>
              </a:rPr>
              <a:t>here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CB8788C-AC66-4876-D6A8-FCDE2F25FF56}"/>
              </a:ext>
            </a:extLst>
          </p:cNvPr>
          <p:cNvSpPr txBox="1"/>
          <p:nvPr userDrawn="1"/>
        </p:nvSpPr>
        <p:spPr>
          <a:xfrm>
            <a:off x="19283407" y="10632188"/>
            <a:ext cx="107314" cy="376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0"/>
              </a:lnSpc>
            </a:pPr>
            <a:r>
              <a:rPr sz="2450" spc="5">
                <a:latin typeface="Arial"/>
                <a:cs typeface="Arial"/>
              </a:rPr>
              <a:t>|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41139556-D900-24CE-A654-E9806C639F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4250" y="2835275"/>
            <a:ext cx="17145000" cy="6705600"/>
          </a:xfrm>
          <a:prstGeom prst="rect">
            <a:avLst/>
          </a:prstGeom>
        </p:spPr>
        <p:txBody>
          <a:bodyPr/>
          <a:lstStyle>
            <a:lvl1pPr marL="571500" indent="-571500">
              <a:buFont typeface="Arial" panose="020B0604020202020204" pitchFamily="34" charset="0"/>
              <a:buChar char="•"/>
              <a:defRPr sz="4000" b="0" i="0">
                <a:latin typeface="Georgia" panose="02040502050405020303" pitchFamily="18" charset="0"/>
              </a:defRPr>
            </a:lvl1pPr>
            <a:lvl2pPr marL="1028700" indent="-571500">
              <a:buFont typeface="Arial" panose="020B0604020202020204" pitchFamily="34" charset="0"/>
              <a:buChar char="•"/>
              <a:defRPr sz="4000" b="0" i="0">
                <a:latin typeface="Georgia" panose="02040502050405020303" pitchFamily="18" charset="0"/>
              </a:defRPr>
            </a:lvl2pPr>
            <a:lvl3pPr marL="1485900" indent="-571500">
              <a:buFont typeface="Arial" panose="020B0604020202020204" pitchFamily="34" charset="0"/>
              <a:buChar char="•"/>
              <a:defRPr sz="4000" b="0" i="0">
                <a:latin typeface="Georgia" panose="02040502050405020303" pitchFamily="18" charset="0"/>
              </a:defRPr>
            </a:lvl3pPr>
            <a:lvl4pPr marL="1943100" indent="-571500">
              <a:buFont typeface="Arial" panose="020B0604020202020204" pitchFamily="34" charset="0"/>
              <a:buChar char="•"/>
              <a:defRPr sz="4000" b="0" i="0">
                <a:latin typeface="Georgia" panose="02040502050405020303" pitchFamily="18" charset="0"/>
              </a:defRPr>
            </a:lvl4pPr>
            <a:lvl5pPr marL="2400300" indent="-571500">
              <a:buFont typeface="Arial" panose="020B0604020202020204" pitchFamily="34" charset="0"/>
              <a:buChar char="•"/>
              <a:defRPr sz="4000" b="0" i="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DB5310F-2B02-F1FF-022C-6F81D3030A4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009900" y="1227556"/>
            <a:ext cx="12994857" cy="877163"/>
          </a:xfrm>
        </p:spPr>
        <p:txBody>
          <a:bodyPr/>
          <a:lstStyle>
            <a:lvl1pPr>
              <a:defRPr sz="57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6000" b="1">
                <a:latin typeface="Georgia" panose="02040502050405020303" pitchFamily="18" charset="0"/>
              </a:defRPr>
            </a:lvl2pPr>
            <a:lvl3pPr>
              <a:defRPr sz="6000" b="1">
                <a:latin typeface="Georgia" panose="02040502050405020303" pitchFamily="18" charset="0"/>
              </a:defRPr>
            </a:lvl3pPr>
            <a:lvl4pPr>
              <a:defRPr sz="6000" b="1">
                <a:latin typeface="Georgia" panose="02040502050405020303" pitchFamily="18" charset="0"/>
              </a:defRPr>
            </a:lvl4pPr>
            <a:lvl5pPr>
              <a:defRPr sz="6000" b="1"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6E11E27D-9B89-EE74-C3DD-E2CCCB906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39391" y="10612303"/>
            <a:ext cx="359887" cy="307777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553D96-7CDC-0A4D-9C61-F77A8149FE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5496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M - Title - Logo 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ront of a building with a sign&#10;&#10;Description automatically generated">
            <a:extLst>
              <a:ext uri="{FF2B5EF4-FFF2-40B4-BE49-F238E27FC236}">
                <a16:creationId xmlns:a16="http://schemas.microsoft.com/office/drawing/2014/main" id="{123063E0-4110-E7EF-E701-DDD12AC373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96DD29-EE4B-F7C8-BD67-50340101BC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50135" y="8397875"/>
            <a:ext cx="4317515" cy="188080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20B5B2-2D48-76F6-CAEC-7FB813F760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9450" y="5459711"/>
            <a:ext cx="13182600" cy="1384995"/>
          </a:xfrm>
        </p:spPr>
        <p:txBody>
          <a:bodyPr anchor="b"/>
          <a:lstStyle>
            <a:lvl1pPr>
              <a:defRPr sz="90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 sz="9000" b="1">
                <a:latin typeface="Georgia" panose="02040502050405020303" pitchFamily="18" charset="0"/>
              </a:defRPr>
            </a:lvl2pPr>
            <a:lvl3pPr>
              <a:defRPr sz="9000" b="1">
                <a:latin typeface="Georgia" panose="02040502050405020303" pitchFamily="18" charset="0"/>
              </a:defRPr>
            </a:lvl3pPr>
            <a:lvl4pPr>
              <a:defRPr sz="9000" b="1">
                <a:latin typeface="Georgia" panose="02040502050405020303" pitchFamily="18" charset="0"/>
              </a:defRPr>
            </a:lvl4pPr>
            <a:lvl5pPr>
              <a:defRPr sz="9000" b="1"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A7D9A77-77E4-5F61-0CFA-1533268F4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907" y="8484557"/>
            <a:ext cx="13182600" cy="592470"/>
          </a:xfrm>
        </p:spPr>
        <p:txBody>
          <a:bodyPr/>
          <a:lstStyle>
            <a:lvl1pPr>
              <a:defRPr sz="385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85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85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85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85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</p:spTree>
    <p:extLst>
      <p:ext uri="{BB962C8B-B14F-4D97-AF65-F5344CB8AC3E}">
        <p14:creationId xmlns:p14="http://schemas.microsoft.com/office/powerpoint/2010/main" val="3292576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7246EC-5899-7F0F-5782-7053CA60F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5501" y="10335773"/>
            <a:ext cx="4227917" cy="61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8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uble 45 Degree - Title -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red background with a black rectangle&#10;&#10;Description automatically generated">
            <a:extLst>
              <a:ext uri="{FF2B5EF4-FFF2-40B4-BE49-F238E27FC236}">
                <a16:creationId xmlns:a16="http://schemas.microsoft.com/office/drawing/2014/main" id="{8D911366-E030-E1CB-1F30-39B7919F16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117C9E2-4F02-A7F0-1CDB-964534106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38" y="1235075"/>
            <a:ext cx="10374312" cy="877163"/>
          </a:xfrm>
        </p:spPr>
        <p:txBody>
          <a:bodyPr anchor="b"/>
          <a:lstStyle>
            <a:lvl1pPr>
              <a:defRPr sz="57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20F75B0-32F7-8C30-A6F3-A29A79F7EB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8338" y="3521075"/>
            <a:ext cx="10679112" cy="7467600"/>
          </a:xfrm>
          <a:custGeom>
            <a:avLst/>
            <a:gdLst>
              <a:gd name="connsiteX0" fmla="*/ 0 w 10679112"/>
              <a:gd name="connsiteY0" fmla="*/ 0 h 7467600"/>
              <a:gd name="connsiteX1" fmla="*/ 1382712 w 10679112"/>
              <a:gd name="connsiteY1" fmla="*/ 0 h 7467600"/>
              <a:gd name="connsiteX2" fmla="*/ 2678112 w 10679112"/>
              <a:gd name="connsiteY2" fmla="*/ 0 h 7467600"/>
              <a:gd name="connsiteX3" fmla="*/ 10679112 w 10679112"/>
              <a:gd name="connsiteY3" fmla="*/ 0 h 7467600"/>
              <a:gd name="connsiteX4" fmla="*/ 10679112 w 10679112"/>
              <a:gd name="connsiteY4" fmla="*/ 6767141 h 7467600"/>
              <a:gd name="connsiteX5" fmla="*/ 9978652 w 10679112"/>
              <a:gd name="connsiteY5" fmla="*/ 7467600 h 7467600"/>
              <a:gd name="connsiteX6" fmla="*/ 2678112 w 10679112"/>
              <a:gd name="connsiteY6" fmla="*/ 7467600 h 7467600"/>
              <a:gd name="connsiteX7" fmla="*/ 1382712 w 10679112"/>
              <a:gd name="connsiteY7" fmla="*/ 7467600 h 7467600"/>
              <a:gd name="connsiteX8" fmla="*/ 0 w 10679112"/>
              <a:gd name="connsiteY8" fmla="*/ 7467600 h 746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79112" h="7467600">
                <a:moveTo>
                  <a:pt x="0" y="0"/>
                </a:moveTo>
                <a:lnTo>
                  <a:pt x="1382712" y="0"/>
                </a:lnTo>
                <a:lnTo>
                  <a:pt x="2678112" y="0"/>
                </a:lnTo>
                <a:lnTo>
                  <a:pt x="10679112" y="0"/>
                </a:lnTo>
                <a:lnTo>
                  <a:pt x="10679112" y="6767141"/>
                </a:lnTo>
                <a:lnTo>
                  <a:pt x="9978652" y="7467600"/>
                </a:lnTo>
                <a:lnTo>
                  <a:pt x="2678112" y="7467600"/>
                </a:lnTo>
                <a:lnTo>
                  <a:pt x="1382712" y="7467600"/>
                </a:lnTo>
                <a:lnTo>
                  <a:pt x="0" y="746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8D7292-802B-6757-B836-D17E60B971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5501" y="10335773"/>
            <a:ext cx="4227917" cy="61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6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 - Image - Bullets 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75A67C4-6AC6-3B0E-8A47-9F301E924756}"/>
              </a:ext>
            </a:extLst>
          </p:cNvPr>
          <p:cNvCxnSpPr/>
          <p:nvPr userDrawn="1"/>
        </p:nvCxnSpPr>
        <p:spPr>
          <a:xfrm>
            <a:off x="-155576" y="2454275"/>
            <a:ext cx="2041525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B8D50E-A1F3-7D22-7410-041BA0D71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09250" y="320675"/>
            <a:ext cx="9296400" cy="10668000"/>
          </a:xfrm>
          <a:custGeom>
            <a:avLst/>
            <a:gdLst>
              <a:gd name="connsiteX0" fmla="*/ 0 w 9296400"/>
              <a:gd name="connsiteY0" fmla="*/ 0 h 10668000"/>
              <a:gd name="connsiteX1" fmla="*/ 9296400 w 9296400"/>
              <a:gd name="connsiteY1" fmla="*/ 0 h 10668000"/>
              <a:gd name="connsiteX2" fmla="*/ 9296400 w 9296400"/>
              <a:gd name="connsiteY2" fmla="*/ 9967541 h 10668000"/>
              <a:gd name="connsiteX3" fmla="*/ 8595940 w 9296400"/>
              <a:gd name="connsiteY3" fmla="*/ 10668000 h 10668000"/>
              <a:gd name="connsiteX4" fmla="*/ 0 w 9296400"/>
              <a:gd name="connsiteY4" fmla="*/ 10668000 h 106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6400" h="10668000">
                <a:moveTo>
                  <a:pt x="0" y="0"/>
                </a:moveTo>
                <a:lnTo>
                  <a:pt x="9296400" y="0"/>
                </a:lnTo>
                <a:lnTo>
                  <a:pt x="9296400" y="9967541"/>
                </a:lnTo>
                <a:lnTo>
                  <a:pt x="8595940" y="10668000"/>
                </a:lnTo>
                <a:lnTo>
                  <a:pt x="0" y="1066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D4AC27-01EC-4ACC-1A23-BFC77F7D61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38" y="1235075"/>
            <a:ext cx="14870112" cy="877163"/>
          </a:xfrm>
        </p:spPr>
        <p:txBody>
          <a:bodyPr anchor="b"/>
          <a:lstStyle>
            <a:lvl1pPr>
              <a:defRPr sz="57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61A0E0-F099-FF6F-9001-847DB776CE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338" y="3064284"/>
            <a:ext cx="9078912" cy="7924385"/>
          </a:xfrm>
        </p:spPr>
        <p:txBody>
          <a:bodyPr/>
          <a:lstStyle>
            <a:lvl1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 sz="3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Bullet points start here</a:t>
            </a:r>
          </a:p>
        </p:txBody>
      </p:sp>
    </p:spTree>
    <p:extLst>
      <p:ext uri="{BB962C8B-B14F-4D97-AF65-F5344CB8AC3E}">
        <p14:creationId xmlns:p14="http://schemas.microsoft.com/office/powerpoint/2010/main" val="1398610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26B79-65DF-F79C-3513-64D72E9D9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5501" y="10335773"/>
            <a:ext cx="4227917" cy="61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2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uble 45 degree - Header - Subhead -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line on a black background&#10;&#10;Description automatically generated">
            <a:extLst>
              <a:ext uri="{FF2B5EF4-FFF2-40B4-BE49-F238E27FC236}">
                <a16:creationId xmlns:a16="http://schemas.microsoft.com/office/drawing/2014/main" id="{F61FBDF8-A68E-CC9A-2EFB-8FBC8977E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837"/>
          <a:stretch/>
        </p:blipFill>
        <p:spPr>
          <a:xfrm>
            <a:off x="0" y="397"/>
            <a:ext cx="20104100" cy="985683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9052D5-796D-6E92-005F-0813AD257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8338" y="1235075"/>
            <a:ext cx="14870112" cy="877163"/>
          </a:xfrm>
        </p:spPr>
        <p:txBody>
          <a:bodyPr anchor="b"/>
          <a:lstStyle>
            <a:lvl1pPr>
              <a:defRPr sz="57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Our physician faculty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C7E297-9590-D309-02D1-C0DA0B534A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38" y="4054475"/>
            <a:ext cx="17689512" cy="646331"/>
          </a:xfrm>
        </p:spPr>
        <p:txBody>
          <a:bodyPr/>
          <a:lstStyle>
            <a:lvl1pPr>
              <a:defRPr sz="41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Ohio State University Physicians, Inc.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D49458E-7114-DC86-90E4-90A315361D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338" y="4898390"/>
            <a:ext cx="17689512" cy="984885"/>
          </a:xfrm>
        </p:spPr>
        <p:txBody>
          <a:bodyPr/>
          <a:lstStyle>
            <a:lvl1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 sz="3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The practice plan for our more than 2,000 physician faculty, established in 2002</a:t>
            </a:r>
          </a:p>
          <a:p>
            <a:pPr lvl="0"/>
            <a:r>
              <a:rPr lang="en-US"/>
              <a:t>Provides management support services to the physician enterprise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27C211C-CA01-DF9F-8019-4930B8C4DC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6586660"/>
            <a:ext cx="17689512" cy="646331"/>
          </a:xfrm>
        </p:spPr>
        <p:txBody>
          <a:bodyPr/>
          <a:lstStyle>
            <a:lvl1pPr>
              <a:defRPr sz="41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Ohio State University Physicians, Inc.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39E1BA1-9BBD-4DA1-F1AE-C3340D444C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7430575"/>
            <a:ext cx="17689512" cy="984885"/>
          </a:xfrm>
        </p:spPr>
        <p:txBody>
          <a:bodyPr/>
          <a:lstStyle>
            <a:lvl1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 sz="3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The practice plan for our more than 2,000 physician faculty, established in 2002</a:t>
            </a:r>
          </a:p>
          <a:p>
            <a:pPr lvl="0"/>
            <a:r>
              <a:rPr lang="en-US"/>
              <a:t>Provides management support services to the physician enterprise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3E733-AB91-8A58-5321-8EBA1AFFCC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5501" y="10335773"/>
            <a:ext cx="4227917" cy="61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7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ouble 45 degree - Header - Subhead -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line on a black background&#10;&#10;Description automatically generated">
            <a:extLst>
              <a:ext uri="{FF2B5EF4-FFF2-40B4-BE49-F238E27FC236}">
                <a16:creationId xmlns:a16="http://schemas.microsoft.com/office/drawing/2014/main" id="{F61FBDF8-A68E-CC9A-2EFB-8FBC8977E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837"/>
          <a:stretch/>
        </p:blipFill>
        <p:spPr>
          <a:xfrm>
            <a:off x="0" y="397"/>
            <a:ext cx="20104100" cy="985683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9052D5-796D-6E92-005F-0813AD257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8338" y="1235075"/>
            <a:ext cx="14870112" cy="877163"/>
          </a:xfrm>
        </p:spPr>
        <p:txBody>
          <a:bodyPr anchor="b"/>
          <a:lstStyle>
            <a:lvl1pPr>
              <a:defRPr sz="57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Our physician faculty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C7E297-9590-D309-02D1-C0DA0B534A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38" y="4054475"/>
            <a:ext cx="17689512" cy="646331"/>
          </a:xfrm>
        </p:spPr>
        <p:txBody>
          <a:bodyPr/>
          <a:lstStyle>
            <a:lvl1pPr>
              <a:defRPr sz="41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Ohio State University Physicians, Inc.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D49458E-7114-DC86-90E4-90A315361D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338" y="4898390"/>
            <a:ext cx="17689512" cy="984885"/>
          </a:xfrm>
        </p:spPr>
        <p:txBody>
          <a:bodyPr/>
          <a:lstStyle>
            <a:lvl1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 sz="3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The practice plan for our more than 2,000 physician faculty, established in 2002</a:t>
            </a:r>
          </a:p>
          <a:p>
            <a:pPr lvl="0"/>
            <a:r>
              <a:rPr lang="en-US"/>
              <a:t>Provides management support services to the physician enterprise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27C211C-CA01-DF9F-8019-4930B8C4DC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6586660"/>
            <a:ext cx="17689512" cy="646331"/>
          </a:xfrm>
        </p:spPr>
        <p:txBody>
          <a:bodyPr/>
          <a:lstStyle>
            <a:lvl1pPr>
              <a:defRPr sz="41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Ohio State University Physicians, Inc.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39E1BA1-9BBD-4DA1-F1AE-C3340D444C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7430575"/>
            <a:ext cx="17689512" cy="984885"/>
          </a:xfrm>
        </p:spPr>
        <p:txBody>
          <a:bodyPr/>
          <a:lstStyle>
            <a:lvl1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 sz="3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The practice plan for our more than 2,000 physician faculty, established in 2002</a:t>
            </a:r>
          </a:p>
          <a:p>
            <a:pPr lvl="0"/>
            <a:r>
              <a:rPr lang="en-US"/>
              <a:t>Provides management support services to the physician enterprise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3E733-AB91-8A58-5321-8EBA1AFFCC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75501" y="10335773"/>
            <a:ext cx="4227916" cy="61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97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uble 45 degree - Header - Subhead - Bullets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line on a black background&#10;&#10;Description automatically generated">
            <a:extLst>
              <a:ext uri="{FF2B5EF4-FFF2-40B4-BE49-F238E27FC236}">
                <a16:creationId xmlns:a16="http://schemas.microsoft.com/office/drawing/2014/main" id="{F61FBDF8-A68E-CC9A-2EFB-8FBC8977E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454"/>
          <a:stretch/>
        </p:blipFill>
        <p:spPr>
          <a:xfrm>
            <a:off x="0" y="397"/>
            <a:ext cx="20104100" cy="967395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9052D5-796D-6E92-005F-0813AD257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8338" y="1235075"/>
            <a:ext cx="14870112" cy="877163"/>
          </a:xfrm>
        </p:spPr>
        <p:txBody>
          <a:bodyPr anchor="b"/>
          <a:lstStyle>
            <a:lvl1pPr>
              <a:defRPr sz="57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C7E297-9590-D309-02D1-C0DA0B534A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338" y="4539673"/>
            <a:ext cx="17689512" cy="1261884"/>
          </a:xfrm>
        </p:spPr>
        <p:txBody>
          <a:bodyPr/>
          <a:lstStyle>
            <a:lvl1pPr>
              <a:defRPr sz="41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US"/>
              <a:t>We’re regularly recognized for our quality care, safe practices and excellent patient experiences.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D49458E-7114-DC86-90E4-90A315361D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8338" y="6193914"/>
            <a:ext cx="7707312" cy="1477328"/>
          </a:xfrm>
        </p:spPr>
        <p:txBody>
          <a:bodyPr/>
          <a:lstStyle>
            <a:lvl1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 sz="3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460 Castle Connolly “Top Doctors”</a:t>
            </a:r>
          </a:p>
          <a:p>
            <a:pPr lvl="0"/>
            <a:r>
              <a:rPr lang="en-US"/>
              <a:t>Magnet redesignation</a:t>
            </a:r>
          </a:p>
          <a:p>
            <a:pPr lvl="0"/>
            <a:r>
              <a:rPr lang="en-US"/>
              <a:t>Beacon Award for Excellence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0AEE58F-5082-1A62-E720-99BBB54DF8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71050" y="6193914"/>
            <a:ext cx="8686800" cy="1477328"/>
          </a:xfrm>
        </p:spPr>
        <p:txBody>
          <a:bodyPr/>
          <a:lstStyle>
            <a:lvl1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 sz="3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U.S. News and World Report</a:t>
            </a:r>
          </a:p>
          <a:p>
            <a:pPr lvl="0"/>
            <a:r>
              <a:rPr lang="en-US"/>
              <a:t>Centers for Medicare and Medicaid Services</a:t>
            </a:r>
          </a:p>
          <a:p>
            <a:pPr lvl="0"/>
            <a:r>
              <a:rPr lang="en-US"/>
              <a:t>Leapfrog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EE267-6FB7-BE84-628A-E170CA40AB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5501" y="10335773"/>
            <a:ext cx="4227917" cy="61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33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7907" y="1117572"/>
            <a:ext cx="18768284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rgbClr val="010202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0045" y="3387159"/>
            <a:ext cx="18744009" cy="7251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1020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Section here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701" r:id="rId3"/>
    <p:sldLayoutId id="2147483695" r:id="rId4"/>
    <p:sldLayoutId id="2147483696" r:id="rId5"/>
    <p:sldLayoutId id="2147483670" r:id="rId6"/>
    <p:sldLayoutId id="2147483671" r:id="rId7"/>
    <p:sldLayoutId id="2147483706" r:id="rId8"/>
    <p:sldLayoutId id="2147483683" r:id="rId9"/>
    <p:sldLayoutId id="2147483705" r:id="rId10"/>
    <p:sldLayoutId id="2147483702" r:id="rId11"/>
    <p:sldLayoutId id="2147483680" r:id="rId12"/>
    <p:sldLayoutId id="2147483693" r:id="rId13"/>
    <p:sldLayoutId id="2147483694" r:id="rId14"/>
    <p:sldLayoutId id="2147483703" r:id="rId15"/>
    <p:sldLayoutId id="2147483672" r:id="rId16"/>
    <p:sldLayoutId id="2147483678" r:id="rId17"/>
    <p:sldLayoutId id="2147483679" r:id="rId18"/>
    <p:sldLayoutId id="2147483681" r:id="rId19"/>
    <p:sldLayoutId id="2147483700" r:id="rId20"/>
    <p:sldLayoutId id="2147483676" r:id="rId21"/>
    <p:sldLayoutId id="2147483692" r:id="rId22"/>
    <p:sldLayoutId id="2147483677" r:id="rId23"/>
    <p:sldLayoutId id="2147483704" r:id="rId24"/>
    <p:sldLayoutId id="2147483707" r:id="rId25"/>
    <p:sldLayoutId id="2147483713" r:id="rId2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-Cankun/example_slurm_bmb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-Cankun/example_slurm_bmb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sc.edu/supercomputing/computing/pitzer" TargetMode="External"/><Relationship Id="rId7" Type="http://schemas.openxmlformats.org/officeDocument/2006/relationships/hyperlink" Target="https://www.osc.edu/resources/technical_support/supercomputers/gpu_comput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www.osc.edu/resources/technical_support/supercomputers/cardinal" TargetMode="External"/><Relationship Id="rId5" Type="http://schemas.openxmlformats.org/officeDocument/2006/relationships/hyperlink" Target="https://www.osc.edu/resources/technical_support/supercomputers/ascend" TargetMode="External"/><Relationship Id="rId4" Type="http://schemas.openxmlformats.org/officeDocument/2006/relationships/hyperlink" Target="https://www.osc.edu/supercomputing/computing/owen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osc.ed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y.osc.ed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osc.edu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DC8692-91FF-532B-208D-803904F582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9450" y="2690316"/>
            <a:ext cx="13182600" cy="415498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</a:rPr>
              <a:t>Introduction to Ohio Supercomputer Center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A700C-1087-E854-9762-4BC65CD9CC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907" y="8484557"/>
            <a:ext cx="13182600" cy="1184940"/>
          </a:xfrm>
        </p:spPr>
        <p:txBody>
          <a:bodyPr/>
          <a:lstStyle/>
          <a:p>
            <a:r>
              <a:rPr lang="en-US" dirty="0"/>
              <a:t>Cankun Wang</a:t>
            </a:r>
          </a:p>
          <a:p>
            <a:r>
              <a:rPr lang="en-US" dirty="0"/>
              <a:t>Wednesday, July 10, 2024</a:t>
            </a:r>
          </a:p>
        </p:txBody>
      </p:sp>
    </p:spTree>
    <p:extLst>
      <p:ext uri="{BB962C8B-B14F-4D97-AF65-F5344CB8AC3E}">
        <p14:creationId xmlns:p14="http://schemas.microsoft.com/office/powerpoint/2010/main" val="1303365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8771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OSC File management – navigation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8E1B4C-29B8-4BB0-A617-686E69E31339}"/>
              </a:ext>
            </a:extLst>
          </p:cNvPr>
          <p:cNvSpPr txBox="1"/>
          <p:nvPr/>
        </p:nvSpPr>
        <p:spPr>
          <a:xfrm>
            <a:off x="1128741" y="2910898"/>
            <a:ext cx="11039813" cy="4471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123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 descr="Screen Shot 2021-04-07 at 9.43.25 PM.png">
            <a:extLst>
              <a:ext uri="{FF2B5EF4-FFF2-40B4-BE49-F238E27FC236}">
                <a16:creationId xmlns:a16="http://schemas.microsoft.com/office/drawing/2014/main" id="{8A1C67DD-EE54-D66B-0F46-EF790B48CC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7" y="2518123"/>
            <a:ext cx="17330052" cy="786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35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8771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OSC Job management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8E1B4C-29B8-4BB0-A617-686E69E31339}"/>
              </a:ext>
            </a:extLst>
          </p:cNvPr>
          <p:cNvSpPr txBox="1"/>
          <p:nvPr/>
        </p:nvSpPr>
        <p:spPr>
          <a:xfrm>
            <a:off x="1128741" y="2910898"/>
            <a:ext cx="11039813" cy="4471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123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 descr="Screen Shot 2021-04-07 at 9.30.08 PM.png">
            <a:extLst>
              <a:ext uri="{FF2B5EF4-FFF2-40B4-BE49-F238E27FC236}">
                <a16:creationId xmlns:a16="http://schemas.microsoft.com/office/drawing/2014/main" id="{0A55DF47-0315-4D3B-B725-7C23EA98F4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45" y="2141310"/>
            <a:ext cx="19620913" cy="702672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B578D7-8407-43D1-DA3E-E0DBBDF94FA4}"/>
              </a:ext>
            </a:extLst>
          </p:cNvPr>
          <p:cNvSpPr/>
          <p:nvPr/>
        </p:nvSpPr>
        <p:spPr>
          <a:xfrm>
            <a:off x="2985110" y="2141310"/>
            <a:ext cx="3192545" cy="142478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6937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8771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OSC Job management – Active jobs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8E1B4C-29B8-4BB0-A617-686E69E31339}"/>
              </a:ext>
            </a:extLst>
          </p:cNvPr>
          <p:cNvSpPr txBox="1"/>
          <p:nvPr/>
        </p:nvSpPr>
        <p:spPr>
          <a:xfrm>
            <a:off x="1128741" y="2910898"/>
            <a:ext cx="11039813" cy="4471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123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 descr="Screen Shot 2021-04-07 at 9.33.02 PM.png">
            <a:extLst>
              <a:ext uri="{FF2B5EF4-FFF2-40B4-BE49-F238E27FC236}">
                <a16:creationId xmlns:a16="http://schemas.microsoft.com/office/drawing/2014/main" id="{66DD9657-61B0-CBD4-7350-0874F8291A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06" y="2636212"/>
            <a:ext cx="18401926" cy="627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89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8771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OSC OnDemand Shell Access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8E1B4C-29B8-4BB0-A617-686E69E31339}"/>
              </a:ext>
            </a:extLst>
          </p:cNvPr>
          <p:cNvSpPr txBox="1"/>
          <p:nvPr/>
        </p:nvSpPr>
        <p:spPr>
          <a:xfrm>
            <a:off x="1128741" y="2910898"/>
            <a:ext cx="11039813" cy="4471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Owens is retired, </a:t>
            </a:r>
            <a:r>
              <a:rPr kumimoji="0" lang="en-US" sz="2800" b="1" i="0" u="none" strike="noStrike" kern="1200" cap="none" spc="-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Just </a:t>
            </a:r>
            <a:r>
              <a:rPr lang="en-US" sz="2800" b="1" spc="-7" dirty="0">
                <a:solidFill>
                  <a:srgbClr val="FF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use Pitzer</a:t>
            </a:r>
            <a:endParaRPr kumimoji="0" lang="en-US" sz="2800" b="1" i="0" u="none" strike="noStrike" kern="1200" cap="none" spc="-7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 descr="Screen Shot 2021-04-05 at 3.54.56 PM.png">
            <a:extLst>
              <a:ext uri="{FF2B5EF4-FFF2-40B4-BE49-F238E27FC236}">
                <a16:creationId xmlns:a16="http://schemas.microsoft.com/office/drawing/2014/main" id="{77911CB6-DDCC-94FB-9530-097E6C66BB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1"/>
          <a:stretch/>
        </p:blipFill>
        <p:spPr>
          <a:xfrm>
            <a:off x="834573" y="3461975"/>
            <a:ext cx="13144951" cy="7122433"/>
          </a:xfrm>
          <a:prstGeom prst="rect">
            <a:avLst/>
          </a:prstGeom>
        </p:spPr>
      </p:pic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62A4D3AF-A291-9FF6-C2B9-67621732B4C8}"/>
              </a:ext>
            </a:extLst>
          </p:cNvPr>
          <p:cNvSpPr/>
          <p:nvPr/>
        </p:nvSpPr>
        <p:spPr>
          <a:xfrm>
            <a:off x="4117934" y="3461975"/>
            <a:ext cx="2530713" cy="182605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34244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8771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OSC OnDemand system status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8E1B4C-29B8-4BB0-A617-686E69E31339}"/>
              </a:ext>
            </a:extLst>
          </p:cNvPr>
          <p:cNvSpPr txBox="1"/>
          <p:nvPr/>
        </p:nvSpPr>
        <p:spPr>
          <a:xfrm>
            <a:off x="1128741" y="2910898"/>
            <a:ext cx="11039813" cy="4471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123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5F6CB0CE-5A4A-062A-970D-2A8342E5B740}"/>
              </a:ext>
            </a:extLst>
          </p:cNvPr>
          <p:cNvSpPr txBox="1"/>
          <p:nvPr/>
        </p:nvSpPr>
        <p:spPr>
          <a:xfrm>
            <a:off x="984250" y="9467618"/>
            <a:ext cx="16869812" cy="89934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Nodes/cores in use and number of running/queued jobs 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Click on each cluster to get more detailed report like system load, CPU, memory usage,  network load</a:t>
            </a:r>
          </a:p>
        </p:txBody>
      </p:sp>
      <p:pic>
        <p:nvPicPr>
          <p:cNvPr id="5" name="Picture 4" descr="Screen Shot 2021-04-07 at 8.48.39 PM.png">
            <a:extLst>
              <a:ext uri="{FF2B5EF4-FFF2-40B4-BE49-F238E27FC236}">
                <a16:creationId xmlns:a16="http://schemas.microsoft.com/office/drawing/2014/main" id="{2007F68D-C6C8-6599-9187-DBB140578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09" y="2672277"/>
            <a:ext cx="15311664" cy="67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46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8771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OSC On Demand- Interactive apps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8E1B4C-29B8-4BB0-A617-686E69E31339}"/>
              </a:ext>
            </a:extLst>
          </p:cNvPr>
          <p:cNvSpPr txBox="1"/>
          <p:nvPr/>
        </p:nvSpPr>
        <p:spPr>
          <a:xfrm>
            <a:off x="1128741" y="2910898"/>
            <a:ext cx="11039813" cy="4471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123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Content Placeholder 7" descr="Screen Shot 2021-04-07 at 1.49.36 PM.png">
            <a:extLst>
              <a:ext uri="{FF2B5EF4-FFF2-40B4-BE49-F238E27FC236}">
                <a16:creationId xmlns:a16="http://schemas.microsoft.com/office/drawing/2014/main" id="{C51343B4-D35A-9FE0-DCCE-71916363BE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2223"/>
          <a:stretch>
            <a:fillRect/>
          </a:stretch>
        </p:blipFill>
        <p:spPr>
          <a:xfrm>
            <a:off x="751115" y="2596243"/>
            <a:ext cx="15920356" cy="8755583"/>
          </a:xfrm>
          <a:prstGeom prst="rect">
            <a:avLst/>
          </a:prstGeom>
        </p:spPr>
      </p:pic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AA2D3206-13E8-54CA-BD6B-CB1E955C932D}"/>
              </a:ext>
            </a:extLst>
          </p:cNvPr>
          <p:cNvSpPr/>
          <p:nvPr/>
        </p:nvSpPr>
        <p:spPr>
          <a:xfrm>
            <a:off x="5346326" y="2518270"/>
            <a:ext cx="5699821" cy="891152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70275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8771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OSC OnDemand - </a:t>
            </a:r>
            <a:r>
              <a:rPr kumimoji="0" lang="en-US" sz="5700" b="1" i="0" u="none" strike="noStrike" kern="0" cap="none" spc="0" normalizeH="0" baseline="0" noProof="0" dirty="0" err="1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Rstudio</a:t>
            </a: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Server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 descr="Screen Shot 2021-04-19 at 8.19.56 AM.png">
            <a:extLst>
              <a:ext uri="{FF2B5EF4-FFF2-40B4-BE49-F238E27FC236}">
                <a16:creationId xmlns:a16="http://schemas.microsoft.com/office/drawing/2014/main" id="{E9B744BE-E22E-527E-C8C5-8CEDECCD4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72" y="2631658"/>
            <a:ext cx="15357985" cy="800118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60792F8-F77D-04B0-159C-52648F9D0C90}"/>
              </a:ext>
            </a:extLst>
          </p:cNvPr>
          <p:cNvGrpSpPr/>
          <p:nvPr/>
        </p:nvGrpSpPr>
        <p:grpSpPr>
          <a:xfrm>
            <a:off x="15701833" y="6353948"/>
            <a:ext cx="4249608" cy="4000124"/>
            <a:chOff x="7305512" y="3590422"/>
            <a:chExt cx="2190913" cy="206229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079FDA-DDD7-0D90-F2CD-5EF7973432A2}"/>
                </a:ext>
              </a:extLst>
            </p:cNvPr>
            <p:cNvSpPr txBox="1"/>
            <p:nvPr/>
          </p:nvSpPr>
          <p:spPr>
            <a:xfrm>
              <a:off x="7305512" y="4141254"/>
              <a:ext cx="2190913" cy="2063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Select latest R Version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0FC4EA-3AED-0C55-3249-F75B7A4CF2D7}"/>
                </a:ext>
              </a:extLst>
            </p:cNvPr>
            <p:cNvSpPr txBox="1"/>
            <p:nvPr/>
          </p:nvSpPr>
          <p:spPr>
            <a:xfrm>
              <a:off x="7305512" y="4807657"/>
              <a:ext cx="1584487" cy="2063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Define Project ID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8D29DC-2600-549E-72FC-98B465EB5153}"/>
                </a:ext>
              </a:extLst>
            </p:cNvPr>
            <p:cNvSpPr txBox="1"/>
            <p:nvPr/>
          </p:nvSpPr>
          <p:spPr>
            <a:xfrm>
              <a:off x="7305512" y="5276378"/>
              <a:ext cx="1584487" cy="3763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How long do you need resources?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B7FA88-A502-AA43-92C2-0A9F1B18AFA6}"/>
                </a:ext>
              </a:extLst>
            </p:cNvPr>
            <p:cNvSpPr txBox="1"/>
            <p:nvPr/>
          </p:nvSpPr>
          <p:spPr>
            <a:xfrm>
              <a:off x="7362415" y="3590422"/>
              <a:ext cx="1642272" cy="2063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Select cluster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0DC017-99F3-B98F-65C0-F617A4EC9651}"/>
              </a:ext>
            </a:extLst>
          </p:cNvPr>
          <p:cNvCxnSpPr/>
          <p:nvPr/>
        </p:nvCxnSpPr>
        <p:spPr>
          <a:xfrm flipH="1">
            <a:off x="13598937" y="5243249"/>
            <a:ext cx="112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658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8771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OSC OnDemand - </a:t>
            </a:r>
            <a:r>
              <a:rPr kumimoji="0" lang="en-US" sz="5700" b="1" i="0" u="none" strike="noStrike" kern="0" cap="none" spc="0" normalizeH="0" baseline="0" noProof="0" dirty="0" err="1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Rstudio</a:t>
            </a: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Server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8E1B4C-29B8-4BB0-A617-686E69E31339}"/>
              </a:ext>
            </a:extLst>
          </p:cNvPr>
          <p:cNvSpPr txBox="1"/>
          <p:nvPr/>
        </p:nvSpPr>
        <p:spPr>
          <a:xfrm>
            <a:off x="1128741" y="2910898"/>
            <a:ext cx="11039813" cy="4471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123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 descr="Screen Shot 2021-04-15 at 3.57.00 PM.png">
            <a:extLst>
              <a:ext uri="{FF2B5EF4-FFF2-40B4-BE49-F238E27FC236}">
                <a16:creationId xmlns:a16="http://schemas.microsoft.com/office/drawing/2014/main" id="{2FB89249-E5A9-B6B5-C965-241A0EB8C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2"/>
          <a:stretch/>
        </p:blipFill>
        <p:spPr>
          <a:xfrm>
            <a:off x="429678" y="2709818"/>
            <a:ext cx="10837036" cy="8167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B326D-E78F-9B9A-2FCA-11E93FC8AF26}"/>
              </a:ext>
            </a:extLst>
          </p:cNvPr>
          <p:cNvSpPr txBox="1"/>
          <p:nvPr/>
        </p:nvSpPr>
        <p:spPr>
          <a:xfrm>
            <a:off x="11137005" y="3096398"/>
            <a:ext cx="783835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Choose node type based on your need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6FC4E-BEC8-C05C-A942-2A2B81D3B59A}"/>
              </a:ext>
            </a:extLst>
          </p:cNvPr>
          <p:cNvSpPr txBox="1"/>
          <p:nvPr/>
        </p:nvSpPr>
        <p:spPr>
          <a:xfrm>
            <a:off x="11137004" y="8609973"/>
            <a:ext cx="7150995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Choose number of cores needed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1 core = 4GB 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Select larger node type if you request hundreds of RAMs</a:t>
            </a:r>
          </a:p>
        </p:txBody>
      </p:sp>
    </p:spTree>
    <p:extLst>
      <p:ext uri="{BB962C8B-B14F-4D97-AF65-F5344CB8AC3E}">
        <p14:creationId xmlns:p14="http://schemas.microsoft.com/office/powerpoint/2010/main" val="1003598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175432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OSC OnDemand - Launching </a:t>
            </a:r>
            <a:r>
              <a:rPr kumimoji="0" lang="en-US" sz="5700" b="1" i="0" u="none" strike="noStrike" kern="0" cap="none" spc="0" normalizeH="0" baseline="0" noProof="0" dirty="0" err="1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Rstudio</a:t>
            </a: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Server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8E1B4C-29B8-4BB0-A617-686E69E31339}"/>
              </a:ext>
            </a:extLst>
          </p:cNvPr>
          <p:cNvSpPr txBox="1"/>
          <p:nvPr/>
        </p:nvSpPr>
        <p:spPr>
          <a:xfrm>
            <a:off x="1128741" y="2910898"/>
            <a:ext cx="11039813" cy="4471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123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2727BF-C13F-F180-8F9F-B0FB9B593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41" y="2644115"/>
            <a:ext cx="11346288" cy="825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3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8771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Other interactive apps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8E1B4C-29B8-4BB0-A617-686E69E31339}"/>
              </a:ext>
            </a:extLst>
          </p:cNvPr>
          <p:cNvSpPr txBox="1"/>
          <p:nvPr/>
        </p:nvSpPr>
        <p:spPr>
          <a:xfrm>
            <a:off x="1128741" y="2910898"/>
            <a:ext cx="11039813" cy="89934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Visual studio code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lang="en-US" sz="2800" spc="-7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Jupyter</a:t>
            </a:r>
            <a:r>
              <a:rPr lang="en-US" sz="2800" spc="-7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notebooks</a:t>
            </a:r>
            <a:endParaRPr kumimoji="0" lang="en-US" sz="2800" b="0" i="0" u="none" strike="noStrike" kern="1200" cap="none" spc="-7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4D0F6-793E-8C54-ADE3-00644C78F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36" y="4098924"/>
            <a:ext cx="6054272" cy="44569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015479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8771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High Performance Computing (HPC)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8E1B4C-29B8-4BB0-A617-686E69E31339}"/>
              </a:ext>
            </a:extLst>
          </p:cNvPr>
          <p:cNvSpPr txBox="1"/>
          <p:nvPr/>
        </p:nvSpPr>
        <p:spPr>
          <a:xfrm>
            <a:off x="1128741" y="2910898"/>
            <a:ext cx="11039813" cy="4471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Aggregated resources to perform computation intensive tasks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BB04CFAF-1366-E36A-A6EB-FA7D09B2D7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95" b="7695"/>
          <a:stretch>
            <a:fillRect/>
          </a:stretch>
        </p:blipFill>
        <p:spPr>
          <a:xfrm>
            <a:off x="7669002" y="4735051"/>
            <a:ext cx="11696428" cy="643258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CBD9C8-1FAC-B260-A0F6-2F3F36F48768}"/>
              </a:ext>
            </a:extLst>
          </p:cNvPr>
          <p:cNvSpPr txBox="1">
            <a:spLocks/>
          </p:cNvSpPr>
          <p:nvPr/>
        </p:nvSpPr>
        <p:spPr>
          <a:xfrm>
            <a:off x="1579435" y="3593205"/>
            <a:ext cx="7345903" cy="20614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Core: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processor (single unit)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computer or a server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Cluster: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multiple nodes connected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4ABE17-5278-83F7-D04B-13860E582211}"/>
              </a:ext>
            </a:extLst>
          </p:cNvPr>
          <p:cNvSpPr txBox="1">
            <a:spLocks/>
          </p:cNvSpPr>
          <p:nvPr/>
        </p:nvSpPr>
        <p:spPr>
          <a:xfrm>
            <a:off x="1579435" y="5995819"/>
            <a:ext cx="5934548" cy="50866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connect to login node</a:t>
            </a:r>
          </a:p>
          <a:p>
            <a:pPr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submit job to scheduler</a:t>
            </a:r>
          </a:p>
          <a:p>
            <a:pPr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wait in queue</a:t>
            </a:r>
          </a:p>
          <a:p>
            <a:pPr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batch scheduler will run your job when resources become available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DF35749-6ED7-9044-8AEB-465AE4DBA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84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8771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BMBL projects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8E1B4C-29B8-4BB0-A617-686E69E31339}"/>
              </a:ext>
            </a:extLst>
          </p:cNvPr>
          <p:cNvSpPr txBox="1"/>
          <p:nvPr/>
        </p:nvSpPr>
        <p:spPr>
          <a:xfrm>
            <a:off x="1128740" y="2910898"/>
            <a:ext cx="16816360" cy="4517262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2" marR="6773" lvl="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r>
              <a:rPr kumimoji="0" lang="en-US" sz="2800" b="1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Admin: </a:t>
            </a:r>
            <a:r>
              <a:rPr kumimoji="0" lang="en-US" sz="280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Cankun Wang</a:t>
            </a:r>
          </a:p>
          <a:p>
            <a:pPr marL="16932" marR="6773" lvl="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endParaRPr kumimoji="0" lang="en-US" sz="2800" b="1" i="0" u="none" strike="noStrike" kern="1200" cap="none" spc="-7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16932" marR="6773" lvl="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r>
              <a:rPr kumimoji="0" lang="en-US" sz="2800" b="1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PCON0022: BMI department condo </a:t>
            </a:r>
          </a:p>
          <a:p>
            <a:pPr marL="474132" marR="6773" lvl="0" indent="-45720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25 TB total storage, </a:t>
            </a: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6 million</a:t>
            </a:r>
            <a:r>
              <a:rPr lang="en-US" sz="2800" spc="-7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files for all users</a:t>
            </a:r>
            <a:endParaRPr kumimoji="0" lang="en-US" sz="2800" i="0" u="none" strike="noStrike" kern="1200" cap="none" spc="-7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474132" marR="6773" lvl="0" indent="-45720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Use it for computing and storage</a:t>
            </a:r>
          </a:p>
          <a:p>
            <a:pPr marL="474132" marR="6773" lvl="1" eaLnBrk="0" fontAlgn="base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tabLst>
                <a:tab pos="473275" algn="l"/>
                <a:tab pos="474121" algn="l"/>
              </a:tabLst>
              <a:defRPr/>
            </a:pPr>
            <a:endParaRPr kumimoji="0" lang="en-US" sz="2800" b="0" i="0" u="none" strike="noStrike" kern="1200" cap="none" spc="-7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+mj-lt"/>
              <a:buAutoNum type="arabicPeriod"/>
              <a:tabLst>
                <a:tab pos="473275" algn="l"/>
                <a:tab pos="474121" algn="l"/>
              </a:tabLst>
              <a:defRPr/>
            </a:pPr>
            <a:endParaRPr lang="en-US" sz="2800" spc="-7" dirty="0">
              <a:solidFill>
                <a:srgbClr val="000000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16932" marR="6773" lvl="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r>
              <a:rPr kumimoji="0" lang="en-US" sz="2800" b="1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PAS1475</a:t>
            </a:r>
            <a:endParaRPr lang="en-US" sz="2800" spc="-7" dirty="0">
              <a:solidFill>
                <a:srgbClr val="000000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474132" marR="6773" lvl="0" indent="-45720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25 TB total storage, 1 million</a:t>
            </a:r>
            <a:r>
              <a:rPr lang="en-US" sz="2800" spc="-7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files for all users</a:t>
            </a:r>
            <a:endParaRPr kumimoji="0" lang="en-US" sz="2800" b="0" i="0" u="none" strike="noStrike" kern="1200" cap="none" spc="-7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474132" marR="6773" lvl="0" indent="-45720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lang="en-US" sz="2800" b="1" spc="-7" dirty="0">
                <a:solidFill>
                  <a:srgbClr val="FF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Only use it for storage, NEVER use it for computing!!! 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15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8771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Other ways to interact with OSC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8E1B4C-29B8-4BB0-A617-686E69E31339}"/>
              </a:ext>
            </a:extLst>
          </p:cNvPr>
          <p:cNvSpPr txBox="1"/>
          <p:nvPr/>
        </p:nvSpPr>
        <p:spPr>
          <a:xfrm>
            <a:off x="1128741" y="2910898"/>
            <a:ext cx="11039813" cy="406502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2" marR="6773" lvl="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r>
              <a:rPr lang="en-US" sz="2800" b="1" spc="-7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SSH</a:t>
            </a:r>
          </a:p>
          <a:p>
            <a:pPr marL="474132" marR="6773" indent="-457200" eaLnBrk="0" fontAlgn="base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lang="en-US" sz="2800" spc="-7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ssh </a:t>
            </a:r>
            <a:r>
              <a:rPr lang="en-US" sz="2800" spc="-7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username@sftp.osc.edu</a:t>
            </a:r>
            <a:endParaRPr lang="en-US" sz="2800" spc="-7" dirty="0">
              <a:solidFill>
                <a:srgbClr val="000000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474132" marR="6773" indent="-457200" eaLnBrk="0" fontAlgn="base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lang="en-US" sz="2800" spc="-7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ssh </a:t>
            </a:r>
            <a:r>
              <a:rPr lang="en-US" sz="2800" spc="-7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username@pitzer.osc.edu</a:t>
            </a:r>
            <a:endParaRPr lang="en-US" sz="2800" spc="-7" dirty="0">
              <a:solidFill>
                <a:srgbClr val="000000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474132" marR="6773" lvl="0" indent="-45720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endParaRPr lang="en-US" sz="2800" b="1" spc="-7" dirty="0">
              <a:solidFill>
                <a:srgbClr val="000000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16932" marR="6773" lvl="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r>
              <a:rPr lang="en-US" sz="2800" b="1" spc="-7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Transfer files</a:t>
            </a:r>
          </a:p>
          <a:p>
            <a:pPr marL="474132" marR="6773" lvl="0" indent="-45720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lang="en-US" sz="2800" spc="-7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WinSCP (Windows)</a:t>
            </a:r>
          </a:p>
          <a:p>
            <a:pPr marL="474132" marR="6773" lvl="0" indent="-45720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lang="en-US" sz="2800" spc="-7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FileZilla (MacOS)</a:t>
            </a:r>
          </a:p>
          <a:p>
            <a:pPr marL="474132" marR="6773" lvl="0" indent="-45720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endParaRPr lang="en-US" sz="2800" spc="-7" dirty="0">
              <a:solidFill>
                <a:srgbClr val="000000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16932" marR="6773" lvl="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endParaRPr lang="en-US" sz="2800" spc="-7" dirty="0">
              <a:solidFill>
                <a:srgbClr val="000000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451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8771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Example script for OSC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8E1B4C-29B8-4BB0-A617-686E69E31339}"/>
              </a:ext>
            </a:extLst>
          </p:cNvPr>
          <p:cNvSpPr txBox="1"/>
          <p:nvPr/>
        </p:nvSpPr>
        <p:spPr>
          <a:xfrm>
            <a:off x="1161398" y="2388468"/>
            <a:ext cx="11039813" cy="180382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lang="en-US" sz="2800" spc="-7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Filename: </a:t>
            </a:r>
            <a:r>
              <a:rPr lang="en-US" sz="2800" spc="-7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example_job_osc_cpu.sh</a:t>
            </a:r>
            <a:endParaRPr lang="en-US" sz="2800" spc="-7" dirty="0">
              <a:solidFill>
                <a:srgbClr val="000000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531282" marR="6773" indent="-514350" eaLnBrk="0" fontAlgn="base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Submit job: </a:t>
            </a:r>
            <a:r>
              <a:rPr kumimoji="0" lang="en-US" sz="2800" b="0" i="0" u="none" strike="noStrike" kern="1200" cap="none" spc="-7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sbatch</a:t>
            </a: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sz="2800" spc="-7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example_job_osc_cpu.sh</a:t>
            </a:r>
            <a:endParaRPr lang="en-US" sz="2800" spc="-7" dirty="0">
              <a:solidFill>
                <a:srgbClr val="000000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lang="en-US" sz="2800" spc="-7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Check jobs status: </a:t>
            </a:r>
            <a:r>
              <a:rPr lang="en-US" sz="2800" spc="-7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squeue</a:t>
            </a:r>
            <a:r>
              <a:rPr lang="en-US" sz="2800" spc="-7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-u &lt;username&gt;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Cancel a job: </a:t>
            </a:r>
            <a:r>
              <a:rPr kumimoji="0" lang="en-US" sz="2800" b="0" i="0" u="none" strike="noStrike" kern="1200" cap="none" spc="-7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scancel</a:t>
            </a: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&lt;</a:t>
            </a:r>
            <a:r>
              <a:rPr kumimoji="0" lang="en-US" sz="2800" b="0" i="0" u="none" strike="noStrike" kern="1200" cap="none" spc="-7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jobid</a:t>
            </a: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1DBBD8-9B78-1E1C-7D4C-3D5C2CFD2E7D}"/>
              </a:ext>
            </a:extLst>
          </p:cNvPr>
          <p:cNvSpPr txBox="1"/>
          <p:nvPr/>
        </p:nvSpPr>
        <p:spPr>
          <a:xfrm>
            <a:off x="4713062" y="10582674"/>
            <a:ext cx="100502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https://github.com/Wang-Cankun/example_slurm_bmbl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260F2-61F8-D025-541A-CF3D90C30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013" y="4417333"/>
            <a:ext cx="7511142" cy="594030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019591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8771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to start an interactive job?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8E1B4C-29B8-4BB0-A617-686E69E31339}"/>
              </a:ext>
            </a:extLst>
          </p:cNvPr>
          <p:cNvSpPr txBox="1"/>
          <p:nvPr/>
        </p:nvSpPr>
        <p:spPr>
          <a:xfrm>
            <a:off x="1289178" y="2658862"/>
            <a:ext cx="16898002" cy="703853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2" marR="6773" lvl="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r>
              <a:rPr lang="en-US" sz="2800" b="1" spc="-7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Why? </a:t>
            </a:r>
          </a:p>
          <a:p>
            <a:pPr marL="474132" marR="6773" lvl="0" indent="-45720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lang="en-US" sz="2800" spc="-7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By default, your login node only has 4GB RAM, but you want to run computing tasks interactively</a:t>
            </a:r>
          </a:p>
          <a:p>
            <a:pPr marL="16932" marR="6773" lvl="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endParaRPr kumimoji="0" lang="en-US" sz="2800" b="1" i="0" u="none" strike="noStrike" kern="1200" cap="none" spc="-7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16932" marR="6773" lvl="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r>
              <a:rPr kumimoji="0" lang="en-US" sz="2800" b="1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OSC-CPU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0" lang="en-US" sz="2800" b="0" i="0" u="none" strike="noStrike" kern="1200" cap="none" spc="-7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salloc</a:t>
            </a: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--nodes=1 --</a:t>
            </a:r>
            <a:r>
              <a:rPr kumimoji="0" lang="en-US" sz="2800" b="0" i="0" u="none" strike="noStrike" kern="1200" cap="none" spc="-7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ntasks</a:t>
            </a: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=8 --mem=64GB --account PCON0022 --time=2:00:00 </a:t>
            </a:r>
            <a:r>
              <a:rPr kumimoji="0" lang="en-US" sz="2800" b="0" i="0" u="none" strike="noStrike" kern="1200" cap="none" spc="-7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srun</a:t>
            </a: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--</a:t>
            </a:r>
            <a:r>
              <a:rPr kumimoji="0" lang="en-US" sz="2800" b="0" i="0" u="none" strike="noStrike" kern="1200" cap="none" spc="-7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pty</a:t>
            </a: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/bin/bash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spc="-7" dirty="0">
              <a:solidFill>
                <a:srgbClr val="000000"/>
              </a:solidFill>
              <a:highlight>
                <a:srgbClr val="FFFFFF"/>
              </a:highlight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algn="l"/>
            <a:r>
              <a:rPr lang="en-US" sz="2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OSC-GPU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 err="1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salloc</a:t>
            </a:r>
            <a:r>
              <a:rPr lang="en-US" sz="28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--nodes=1 --</a:t>
            </a:r>
            <a:r>
              <a:rPr lang="en-US" sz="2800" b="0" i="0" dirty="0" err="1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ntasks</a:t>
            </a:r>
            <a:r>
              <a:rPr lang="en-US" sz="28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=8 --mem=64GB --account PCON0022 --</a:t>
            </a:r>
            <a:r>
              <a:rPr lang="en-US" sz="2800" b="0" i="0" dirty="0" err="1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gpus</a:t>
            </a:r>
            <a:r>
              <a:rPr lang="en-US" sz="28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-per-node=1 --time=2:00:00 </a:t>
            </a:r>
            <a:r>
              <a:rPr lang="en-US" sz="2800" b="0" i="0" dirty="0" err="1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srun</a:t>
            </a:r>
            <a:r>
              <a:rPr lang="en-US" sz="28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</a:t>
            </a:r>
            <a:r>
              <a:rPr lang="en-US" sz="2800" b="0" i="0" dirty="0" err="1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pty</a:t>
            </a:r>
            <a:r>
              <a:rPr lang="en-US" sz="28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/bin/bash </a:t>
            </a:r>
          </a:p>
          <a:p>
            <a:pPr algn="l"/>
            <a:br>
              <a:rPr lang="en-US" sz="2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28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b="0" i="0" dirty="0">
              <a:solidFill>
                <a:srgbClr val="1F23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932" marR="6773" lvl="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endParaRPr kumimoji="0" lang="en-US" sz="2800" b="0" i="0" u="none" strike="noStrike" kern="1200" cap="none" spc="-7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16932" marR="6773" lvl="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endParaRPr kumimoji="0" lang="en-US" sz="2800" b="0" i="0" u="none" strike="noStrike" kern="1200" cap="none" spc="-7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474132" marR="6773" lvl="0" indent="-45720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endParaRPr kumimoji="0" lang="en-US" sz="2800" b="0" i="0" u="none" strike="noStrike" kern="1200" cap="none" spc="-7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1DBBD8-9B78-1E1C-7D4C-3D5C2CFD2E7D}"/>
              </a:ext>
            </a:extLst>
          </p:cNvPr>
          <p:cNvSpPr txBox="1"/>
          <p:nvPr/>
        </p:nvSpPr>
        <p:spPr>
          <a:xfrm>
            <a:off x="4713062" y="10582674"/>
            <a:ext cx="100502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https://github.com/Wang-Cankun/example_slurm_bmbl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6611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8771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permission on OSC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8E1B4C-29B8-4BB0-A617-686E69E31339}"/>
              </a:ext>
            </a:extLst>
          </p:cNvPr>
          <p:cNvSpPr txBox="1"/>
          <p:nvPr/>
        </p:nvSpPr>
        <p:spPr>
          <a:xfrm>
            <a:off x="1147111" y="2574205"/>
            <a:ext cx="13854764" cy="36127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2" marR="6773" lvl="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r>
              <a:rPr lang="en-US" sz="2800" b="1" spc="-7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-R mean apply to target folder and all sub directories</a:t>
            </a:r>
          </a:p>
          <a:p>
            <a:pPr marL="16932" marR="6773" lvl="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r>
              <a:rPr lang="en-US" sz="2800" b="1" spc="-7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777 mean everyone can read/write/execute data in that folder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lang="en-US" sz="2800" spc="-7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chmod</a:t>
            </a:r>
            <a:r>
              <a:rPr lang="en-US" sz="2800" spc="-7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–R 777 /path/to/folder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endParaRPr lang="en-US" sz="2800" spc="-7" dirty="0">
              <a:solidFill>
                <a:srgbClr val="000000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16932" marR="6773" lvl="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r>
              <a:rPr lang="en-US" sz="2800" b="1" spc="-7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644 mean other people can read the files, but not able to delete &amp; execute it</a:t>
            </a:r>
          </a:p>
          <a:p>
            <a:pPr marL="474132" marR="6773" indent="-457200" eaLnBrk="0" fontAlgn="base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lang="en-US" sz="2800" spc="-7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chmod</a:t>
            </a:r>
            <a:r>
              <a:rPr lang="en-US" sz="2800" spc="-7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–R 644 /path/to/folder</a:t>
            </a:r>
          </a:p>
          <a:p>
            <a:pPr marL="16932" marR="6773" lvl="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endParaRPr lang="en-US" sz="2800" spc="-7" dirty="0">
              <a:solidFill>
                <a:srgbClr val="000000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endParaRPr kumimoji="0" lang="en-US" sz="2800" b="0" i="0" u="none" strike="noStrike" kern="1200" cap="none" spc="-7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64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8771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8E1B4C-29B8-4BB0-A617-686E69E31339}"/>
              </a:ext>
            </a:extLst>
          </p:cNvPr>
          <p:cNvSpPr txBox="1"/>
          <p:nvPr/>
        </p:nvSpPr>
        <p:spPr>
          <a:xfrm>
            <a:off x="1161398" y="2388468"/>
            <a:ext cx="11039813" cy="4471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lang="en-US" sz="2800" spc="-7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1234</a:t>
            </a:r>
            <a:endParaRPr kumimoji="0" lang="en-US" sz="2800" b="0" i="0" u="none" strike="noStrike" kern="1200" cap="none" spc="-7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765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175432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Ohio Supercomputer Center (OSC) </a:t>
            </a:r>
            <a:b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Clusters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8E1B4C-29B8-4BB0-A617-686E69E31339}"/>
              </a:ext>
            </a:extLst>
          </p:cNvPr>
          <p:cNvSpPr txBox="1"/>
          <p:nvPr/>
        </p:nvSpPr>
        <p:spPr>
          <a:xfrm>
            <a:off x="1128741" y="2910898"/>
            <a:ext cx="17405444" cy="3117841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indent="-514350" eaLnBrk="0" fontAlgn="base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Font typeface="+mj-lt"/>
              <a:buAutoNum type="arabicPeriod"/>
              <a:tabLst>
                <a:tab pos="473275" algn="l"/>
                <a:tab pos="474121" algn="l"/>
              </a:tabLst>
              <a:defRPr/>
            </a:pPr>
            <a:r>
              <a:rPr lang="en-US" sz="2800" b="0" i="0" u="none" strike="noStrike" dirty="0">
                <a:effectLst/>
                <a:highlight>
                  <a:srgbClr val="FFFFFF"/>
                </a:highlight>
                <a:latin typeface="Helvetica" pitchFamily="2" charset="0"/>
                <a:hlinkClick r:id="rId3"/>
              </a:rPr>
              <a:t>Pitzer Cluster</a:t>
            </a:r>
            <a:r>
              <a:rPr lang="en-US" sz="2800" b="0" i="0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: A 10,240-core Dell Intel Gold 6148 + 19,104-core Dual Intel Xeon 8268 machine (</a:t>
            </a:r>
            <a:r>
              <a:rPr lang="en-US" sz="2800" b="0" i="0" u="sng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2018</a:t>
            </a:r>
            <a:r>
              <a:rPr lang="en-US" sz="2800" b="0" i="0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)</a:t>
            </a:r>
          </a:p>
          <a:p>
            <a:pPr marL="531282" marR="6773" indent="-514350" eaLnBrk="0" fontAlgn="base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Font typeface="+mj-lt"/>
              <a:buAutoNum type="arabicPeriod"/>
              <a:tabLst>
                <a:tab pos="473275" algn="l"/>
                <a:tab pos="474121" algn="l"/>
              </a:tabLst>
              <a:defRPr/>
            </a:pPr>
            <a:r>
              <a:rPr lang="en-US" sz="2800" b="0" i="0" u="none" strike="noStrike" dirty="0">
                <a:effectLst/>
                <a:highlight>
                  <a:srgbClr val="FFFFFF"/>
                </a:highlight>
                <a:latin typeface="Helvetica" pitchFamily="2" charset="0"/>
                <a:hlinkClick r:id="rId4"/>
              </a:rPr>
              <a:t>Owens Cluster</a:t>
            </a:r>
            <a:r>
              <a:rPr lang="en-US" sz="2800" b="0" i="0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: A 23,392-core Dell Intel Xeon E5-2680 v4 machine (</a:t>
            </a:r>
            <a:r>
              <a:rPr lang="en-US" sz="2800" b="0" i="0" u="sng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2016</a:t>
            </a:r>
            <a:r>
              <a:rPr lang="en-US" sz="2800" b="0" i="0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)</a:t>
            </a:r>
          </a:p>
          <a:p>
            <a:pPr marL="531282" marR="6773" indent="-514350" eaLnBrk="0" fontAlgn="base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Font typeface="+mj-lt"/>
              <a:buAutoNum type="arabicPeriod"/>
              <a:tabLst>
                <a:tab pos="473275" algn="l"/>
                <a:tab pos="474121" algn="l"/>
              </a:tabLst>
              <a:defRPr/>
            </a:pPr>
            <a:r>
              <a:rPr lang="en-US" sz="2800" b="0" i="0" u="none" strike="noStrike" dirty="0">
                <a:effectLst/>
                <a:highlight>
                  <a:srgbClr val="FFFFFF"/>
                </a:highlight>
                <a:latin typeface="Helvetica" pitchFamily="2" charset="0"/>
                <a:hlinkClick r:id="rId5"/>
              </a:rPr>
              <a:t>Ascend Cluster</a:t>
            </a:r>
            <a:r>
              <a:rPr lang="en-US" sz="2800" b="0" i="0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: A 2,304-core Dell AMD EPYC™ machine (</a:t>
            </a:r>
            <a:r>
              <a:rPr lang="en-US" sz="2800" b="0" i="0" u="sng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2022</a:t>
            </a:r>
            <a:r>
              <a:rPr lang="en-US" sz="2800" b="0" i="0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)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  <a:hlinkClick r:id="rId6"/>
              </a:rPr>
              <a:t>Cardinal Cluster</a:t>
            </a:r>
            <a:r>
              <a:rPr lang="en-US" sz="2800" b="0" i="0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: A 39,312-core, 378 node Dell Intel CPU Max 9470 HBM machine (</a:t>
            </a:r>
            <a:r>
              <a:rPr lang="en-US" sz="2800" b="0" i="0" u="sng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2024</a:t>
            </a:r>
            <a:r>
              <a:rPr lang="en-US" sz="2800" b="0" i="0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)</a:t>
            </a:r>
            <a:br>
              <a:rPr lang="en-US" sz="2800" b="0" i="0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</a:br>
            <a:endParaRPr lang="en-US" sz="2800" b="0" i="0" dirty="0">
              <a:solidFill>
                <a:srgbClr val="2C2826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 marL="531282" marR="6773" indent="-514350" eaLnBrk="0" fontAlgn="base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Font typeface="+mj-lt"/>
              <a:buAutoNum type="arabicPeriod"/>
              <a:tabLst>
                <a:tab pos="473275" algn="l"/>
                <a:tab pos="474121" algn="l"/>
              </a:tabLst>
              <a:defRPr/>
            </a:pPr>
            <a:endParaRPr lang="en-US" sz="2800" b="0" i="0" dirty="0">
              <a:solidFill>
                <a:srgbClr val="2C2826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+mj-lt"/>
              <a:buAutoNum type="arabicPeriod"/>
              <a:tabLst>
                <a:tab pos="473275" algn="l"/>
                <a:tab pos="474121" algn="l"/>
              </a:tabLst>
              <a:defRPr/>
            </a:pPr>
            <a:endParaRPr kumimoji="0" lang="en-US" sz="2800" b="0" i="0" u="none" strike="noStrike" kern="1200" cap="none" spc="-7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422AC-6E52-E18A-B5DC-50DC8A9A20CC}"/>
              </a:ext>
            </a:extLst>
          </p:cNvPr>
          <p:cNvSpPr txBox="1"/>
          <p:nvPr/>
        </p:nvSpPr>
        <p:spPr>
          <a:xfrm>
            <a:off x="1128741" y="5355737"/>
            <a:ext cx="1721201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u="none" strike="noStrike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  <a:hlinkClick r:id="rId7"/>
              </a:rPr>
              <a:t>GPU Computing</a:t>
            </a:r>
            <a:r>
              <a:rPr lang="en-US" sz="2800" b="0" i="0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: All OSC systems now support GPU Computing. Specific information is given on each cluster's page.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Owens: 160 NVIDIA Tesla P100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Pitzer: 64 NVIDIA Volta V100 (two each on 32 nodes); 84 NVIDIA Volta V100 (two each on 42 nodes); 16 NVIDIA Volta V100s and </a:t>
            </a:r>
            <a:r>
              <a:rPr lang="en-US" sz="2800" b="0" i="0" dirty="0" err="1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NVLink</a:t>
            </a:r>
            <a:r>
              <a:rPr lang="en-US" sz="2800" b="0" i="0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 (four each on 4 nodes)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Ascend: 96 NVIDIA A100s and </a:t>
            </a:r>
            <a:r>
              <a:rPr lang="en-US" sz="2800" b="0" i="0" dirty="0" err="1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NVLink</a:t>
            </a:r>
            <a:r>
              <a:rPr lang="en-US" sz="2800" b="0" i="0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 (four each on 24 nodes)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Cardinal: 128 NVIDIA H100s and </a:t>
            </a:r>
            <a:r>
              <a:rPr lang="en-US" sz="2800" b="0" i="0" dirty="0" err="1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NVLink</a:t>
            </a:r>
            <a:r>
              <a:rPr lang="en-US" sz="2800" b="0" i="0" dirty="0">
                <a:solidFill>
                  <a:srgbClr val="2C2826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 (four each on 32 nodes) </a:t>
            </a:r>
          </a:p>
        </p:txBody>
      </p:sp>
    </p:spTree>
    <p:extLst>
      <p:ext uri="{BB962C8B-B14F-4D97-AF65-F5344CB8AC3E}">
        <p14:creationId xmlns:p14="http://schemas.microsoft.com/office/powerpoint/2010/main" val="2790399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8771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Pitzer Cluster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8E1B4C-29B8-4BB0-A617-686E69E31339}"/>
              </a:ext>
            </a:extLst>
          </p:cNvPr>
          <p:cNvSpPr txBox="1"/>
          <p:nvPr/>
        </p:nvSpPr>
        <p:spPr>
          <a:xfrm>
            <a:off x="1128741" y="2611959"/>
            <a:ext cx="11039813" cy="89934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 A 10,240-core Dell Intel 19,104-core machine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lang="en-US" sz="2800" spc="-7" dirty="0">
                <a:solidFill>
                  <a:srgbClr val="000000"/>
                </a:solidFill>
                <a:latin typeface="Arial"/>
                <a:ea typeface="ＭＳ Ｐゴシック" charset="-128"/>
                <a:cs typeface="HelveticaNeue-Light"/>
              </a:rPr>
              <a:t>Use Pitzer for most of your tasks</a:t>
            </a:r>
            <a:endParaRPr kumimoji="0" lang="en-US" sz="2800" b="0" i="0" u="none" strike="noStrike" kern="1200" cap="none" spc="-7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-128"/>
              <a:cs typeface="HelveticaNeue-Light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656C520-7D37-EEF3-978D-06F56299A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018" y="3715226"/>
            <a:ext cx="11039813" cy="717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80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8771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Terminology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8E1B4C-29B8-4BB0-A617-686E69E31339}"/>
              </a:ext>
            </a:extLst>
          </p:cNvPr>
          <p:cNvSpPr txBox="1"/>
          <p:nvPr/>
        </p:nvSpPr>
        <p:spPr>
          <a:xfrm>
            <a:off x="1128741" y="2910898"/>
            <a:ext cx="15224951" cy="454194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1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Login nodes</a:t>
            </a: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: limited CPU/memory usage, only for edit, download/upload files, manage your jobs for batch scheduling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1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Compute nodes</a:t>
            </a: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: for </a:t>
            </a:r>
            <a:r>
              <a:rPr kumimoji="0" lang="en-US" altLang="zh-CN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CPU</a:t>
            </a: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-memory intensive operations, available based on the requirements of the jobs submitted by all users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1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Scheduler</a:t>
            </a: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: allows us to submit jobs that request the resources needed, in terms of nodes, </a:t>
            </a:r>
            <a:r>
              <a:rPr kumimoji="0" lang="en-US" altLang="zh-CN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CPU</a:t>
            </a: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s memory and GPUs. 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1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Jobs </a:t>
            </a: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are queued and run when the requested resources become available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79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8771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OSC On Demand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8E1B4C-29B8-4BB0-A617-686E69E31339}"/>
              </a:ext>
            </a:extLst>
          </p:cNvPr>
          <p:cNvSpPr txBox="1"/>
          <p:nvPr/>
        </p:nvSpPr>
        <p:spPr>
          <a:xfrm>
            <a:off x="1128741" y="2910898"/>
            <a:ext cx="11039813" cy="5962786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2" marR="6773" lvl="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Access OSC HPC resources through a web browser</a:t>
            </a:r>
          </a:p>
          <a:p>
            <a:pPr marL="16932" marR="6773" lvl="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No need to install/ configure client software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endParaRPr kumimoji="0" lang="en-US" sz="2800" b="0" i="0" u="none" strike="noStrike" kern="1200" cap="none" spc="-7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-128"/>
              <a:cs typeface="HelveticaNeue-Light"/>
            </a:endParaRPr>
          </a:p>
          <a:p>
            <a:pPr marL="16932" marR="6773" lvl="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Things you can do: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Upload/ download files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Create/edit/submit or monitor jobs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Run GUI applications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Connect via SSH – for command line access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endParaRPr kumimoji="0" lang="en-US" sz="2800" b="0" i="0" u="none" strike="noStrike" kern="1200" cap="none" spc="-7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-128"/>
              <a:cs typeface="HelveticaNeue-Light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2E000-50DD-81FB-4FE5-70B162739FD9}"/>
              </a:ext>
            </a:extLst>
          </p:cNvPr>
          <p:cNvSpPr txBox="1"/>
          <p:nvPr/>
        </p:nvSpPr>
        <p:spPr>
          <a:xfrm>
            <a:off x="7895492" y="10429439"/>
            <a:ext cx="10058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https://ondemand.osc.edu/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8295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8771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OSC – sign up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47736471-11DD-F0D8-73DD-39268B8305BE}"/>
              </a:ext>
            </a:extLst>
          </p:cNvPr>
          <p:cNvSpPr txBox="1"/>
          <p:nvPr/>
        </p:nvSpPr>
        <p:spPr>
          <a:xfrm>
            <a:off x="7308957" y="2546687"/>
            <a:ext cx="6670568" cy="4471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2" marR="6773" lvl="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  <a:hlinkClick r:id="rId3"/>
              </a:rPr>
              <a:t>https://my.osc.edu/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 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-128"/>
              <a:cs typeface="HelveticaNeue-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8CA4E-D103-923E-BB14-70CDD56DC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34" y="3333722"/>
            <a:ext cx="7128653" cy="7349284"/>
          </a:xfrm>
          <a:prstGeom prst="rect">
            <a:avLst/>
          </a:prstGeom>
        </p:spPr>
      </p:pic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0A11C565-23D2-DCC0-C8DF-DE63A9842239}"/>
              </a:ext>
            </a:extLst>
          </p:cNvPr>
          <p:cNvSpPr/>
          <p:nvPr/>
        </p:nvSpPr>
        <p:spPr>
          <a:xfrm>
            <a:off x="513346" y="8717613"/>
            <a:ext cx="6968541" cy="85896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rgbClr val="000000"/>
                </a:solidFill>
              </a:ln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DA297-26A8-DF92-6013-CC65CD505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846" y="3774366"/>
            <a:ext cx="9556687" cy="2922129"/>
          </a:xfrm>
          <a:prstGeom prst="rect">
            <a:avLst/>
          </a:prstGeom>
        </p:spPr>
      </p:pic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329B942B-196C-3758-97D8-EE523CDC9471}"/>
              </a:ext>
            </a:extLst>
          </p:cNvPr>
          <p:cNvSpPr/>
          <p:nvPr/>
        </p:nvSpPr>
        <p:spPr>
          <a:xfrm>
            <a:off x="10052050" y="4863548"/>
            <a:ext cx="5039354" cy="721403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rgbClr val="000000"/>
                </a:solidFill>
              </a:ln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967BFD30-20DC-A691-0BD1-C7CE9DFD2F59}"/>
              </a:ext>
            </a:extLst>
          </p:cNvPr>
          <p:cNvSpPr txBox="1"/>
          <p:nvPr/>
        </p:nvSpPr>
        <p:spPr>
          <a:xfrm>
            <a:off x="7308957" y="3018643"/>
            <a:ext cx="6670568" cy="4471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2" marR="6773" lvl="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Project code: XXX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-128"/>
              <a:cs typeface="HelveticaNeue-Light"/>
            </a:endParaRPr>
          </a:p>
        </p:txBody>
      </p:sp>
    </p:spTree>
    <p:extLst>
      <p:ext uri="{BB962C8B-B14F-4D97-AF65-F5344CB8AC3E}">
        <p14:creationId xmlns:p14="http://schemas.microsoft.com/office/powerpoint/2010/main" val="962143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8771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Login to OSC  - OSC on Demand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8E1B4C-29B8-4BB0-A617-686E69E31339}"/>
              </a:ext>
            </a:extLst>
          </p:cNvPr>
          <p:cNvSpPr txBox="1"/>
          <p:nvPr/>
        </p:nvSpPr>
        <p:spPr>
          <a:xfrm>
            <a:off x="1128741" y="2910898"/>
            <a:ext cx="11039813" cy="90364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indent="-514350" eaLnBrk="0" fontAlgn="base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https://ondemand.osc.edu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endParaRPr kumimoji="0" lang="en-US" sz="2800" b="0" i="0" u="none" strike="noStrike" kern="1200" cap="none" spc="-7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 descr="Screen Shot 2021-04-07 at 2.01.22 PM.png">
            <a:extLst>
              <a:ext uri="{FF2B5EF4-FFF2-40B4-BE49-F238E27FC236}">
                <a16:creationId xmlns:a16="http://schemas.microsoft.com/office/drawing/2014/main" id="{8A1E92F2-897D-3E48-5862-F5E11A153C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41" y="3515554"/>
            <a:ext cx="14664799" cy="765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50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1E48-28BE-3291-5AF9-7E61525C1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4250" y="418246"/>
            <a:ext cx="12995275" cy="8771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0" cap="none" spc="0" normalizeH="0" baseline="0" noProof="0" dirty="0">
                <a:ln>
                  <a:noFill/>
                </a:ln>
                <a:solidFill>
                  <a:srgbClr val="01020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OSC File management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8E1B4C-29B8-4BB0-A617-686E69E31339}"/>
              </a:ext>
            </a:extLst>
          </p:cNvPr>
          <p:cNvSpPr txBox="1"/>
          <p:nvPr/>
        </p:nvSpPr>
        <p:spPr>
          <a:xfrm>
            <a:off x="1148619" y="2503280"/>
            <a:ext cx="17676094" cy="135158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Home directory: 500GB private storage, 1 million files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lang="en-US" sz="2800" spc="-7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/fs/ess: Permanent storage, shared 1 million files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/fs/scratch: Temporary and unlimited storage, </a:t>
            </a:r>
            <a:r>
              <a:rPr kumimoji="0" lang="en-US" sz="2800" b="1" i="0" u="none" strike="noStrike" kern="1200" cap="none" spc="-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files</a:t>
            </a:r>
            <a:r>
              <a:rPr kumimoji="0" lang="en-US" sz="2800" b="0" i="0" u="none" strike="noStrike" kern="1200" cap="none" spc="-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kumimoji="0" lang="en-US" sz="2800" b="1" i="0" u="none" strike="noStrike" kern="1200" cap="none" spc="-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will be deleted after 3 months!!!!! 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15C014-4728-1B8C-CF94-7A11DCC2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68914" y="10690396"/>
            <a:ext cx="359887" cy="307777"/>
          </a:xfrm>
        </p:spPr>
        <p:txBody>
          <a:bodyPr/>
          <a:lstStyle/>
          <a:p>
            <a:fld id="{67553D96-7CDC-0A4D-9C61-F77A8149FE2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 descr="Screen Shot 2021-04-07 at 9.00.43 PM.png">
            <a:extLst>
              <a:ext uri="{FF2B5EF4-FFF2-40B4-BE49-F238E27FC236}">
                <a16:creationId xmlns:a16="http://schemas.microsoft.com/office/drawing/2014/main" id="{1F163FA4-99D4-1D02-C0D7-75E53CE0E2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0" y="4385289"/>
            <a:ext cx="14614842" cy="692406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0A4E04-233B-F97F-CB07-D49973274A0C}"/>
              </a:ext>
            </a:extLst>
          </p:cNvPr>
          <p:cNvSpPr/>
          <p:nvPr/>
        </p:nvSpPr>
        <p:spPr>
          <a:xfrm>
            <a:off x="2604055" y="4385289"/>
            <a:ext cx="2703441" cy="5058563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6115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f3d1d761-af1e-4702-ba68-57a49541d180">
      <Terms xmlns="http://schemas.microsoft.com/office/infopath/2007/PartnerControls"/>
    </lcf76f155ced4ddcb4097134ff3c332f>
    <TaxCatchAll xmlns="1e3c57ec-a8c6-423e-80b7-5995a8cb2ab9" xsi:nil="true"/>
    <SharedWithUsers xmlns="1e3c57ec-a8c6-423e-80b7-5995a8cb2ab9">
      <UserInfo>
        <DisplayName>Roby, Holly</DisplayName>
        <AccountId>131</AccountId>
        <AccountType/>
      </UserInfo>
      <UserInfo>
        <DisplayName>Granger, Bridget</DisplayName>
        <AccountId>240</AccountId>
        <AccountType/>
      </UserInfo>
      <UserInfo>
        <DisplayName>Thariani, Poonam</DisplayName>
        <AccountId>20</AccountId>
        <AccountType/>
      </UserInfo>
      <UserInfo>
        <DisplayName>Blake, Jeannie</DisplayName>
        <AccountId>248</AccountId>
        <AccountType/>
      </UserInfo>
      <UserInfo>
        <DisplayName>Cordray, Rachel</DisplayName>
        <AccountId>247</AccountId>
        <AccountType/>
      </UserInfo>
      <UserInfo>
        <DisplayName>Mitiska, Erika</DisplayName>
        <AccountId>52</AccountId>
        <AccountType/>
      </UserInfo>
      <UserInfo>
        <DisplayName>Hidlay, Skip</DisplayName>
        <AccountId>360</AccountId>
        <AccountType/>
      </UserInfo>
      <UserInfo>
        <DisplayName>Brunk Young, Jami</DisplayName>
        <AccountId>70</AccountId>
        <AccountType/>
      </UserInfo>
      <UserInfo>
        <DisplayName>Hargett, Jennifer</DisplayName>
        <AccountId>219</AccountId>
        <AccountType/>
      </UserInfo>
      <UserInfo>
        <DisplayName>Hall, Melissa</DisplayName>
        <AccountId>30</AccountId>
        <AccountType/>
      </UserInfo>
      <UserInfo>
        <DisplayName>Kuisick, Tara</DisplayName>
        <AccountId>80</AccountId>
        <AccountType/>
      </UserInfo>
      <UserInfo>
        <DisplayName>McKay, Amy</DisplayName>
        <AccountId>6152</AccountId>
        <AccountType/>
      </UserInfo>
      <UserInfo>
        <DisplayName>Groszko, Amanda</DisplayName>
        <AccountId>1999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F31DF806E7E942B72DDF226BD4C7C4" ma:contentTypeVersion="19" ma:contentTypeDescription="Create a new document." ma:contentTypeScope="" ma:versionID="22b5ec8fe1d638f884cac658a4fef605">
  <xsd:schema xmlns:xsd="http://www.w3.org/2001/XMLSchema" xmlns:xs="http://www.w3.org/2001/XMLSchema" xmlns:p="http://schemas.microsoft.com/office/2006/metadata/properties" xmlns:ns1="http://schemas.microsoft.com/sharepoint/v3" xmlns:ns2="f3d1d761-af1e-4702-ba68-57a49541d180" xmlns:ns3="1e3c57ec-a8c6-423e-80b7-5995a8cb2ab9" targetNamespace="http://schemas.microsoft.com/office/2006/metadata/properties" ma:root="true" ma:fieldsID="2eb3086621d298a68f427be089fdc45f" ns1:_="" ns2:_="" ns3:_="">
    <xsd:import namespace="http://schemas.microsoft.com/sharepoint/v3"/>
    <xsd:import namespace="f3d1d761-af1e-4702-ba68-57a49541d180"/>
    <xsd:import namespace="1e3c57ec-a8c6-423e-80b7-5995a8cb2a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d1d761-af1e-4702-ba68-57a49541d1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1f133747-7f49-46b8-8a37-07c8968d02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c57ec-a8c6-423e-80b7-5995a8cb2ab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62b135c-5cda-4b65-a14f-9547497a46f2}" ma:internalName="TaxCatchAll" ma:showField="CatchAllData" ma:web="1e3c57ec-a8c6-423e-80b7-5995a8cb2a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9918D3-13B4-4DC6-9CBA-65DC140435A6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1e3c57ec-a8c6-423e-80b7-5995a8cb2ab9"/>
    <ds:schemaRef ds:uri="f3d1d761-af1e-4702-ba68-57a49541d180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07863EA-29DA-4420-9EDB-DC537F9931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F29EC2-9C8F-4462-ABE4-BF4E2707D60F}">
  <ds:schemaRefs>
    <ds:schemaRef ds:uri="1e3c57ec-a8c6-423e-80b7-5995a8cb2ab9"/>
    <ds:schemaRef ds:uri="f3d1d761-af1e-4702-ba68-57a49541d18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b95a125-791c-4f0a-9f9e-99e363117506}" enabled="0" method="" siteId="{0b95a125-791c-4f0a-9f9e-99e36311750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</TotalTime>
  <Words>959</Words>
  <Application>Microsoft Macintosh PowerPoint</Application>
  <PresentationFormat>Custom</PresentationFormat>
  <Paragraphs>177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 Black</vt:lpstr>
      <vt:lpstr>Calibri</vt:lpstr>
      <vt:lpstr>Georgia</vt:lpstr>
      <vt:lpstr>Helvetica</vt:lpstr>
      <vt:lpstr>Office Theme</vt:lpstr>
      <vt:lpstr>Introduction to Ohio Supercomputer Center Resources</vt:lpstr>
      <vt:lpstr>High Performance Computing (HPC)</vt:lpstr>
      <vt:lpstr>Ohio Supercomputer Center (OSC)  Clusters</vt:lpstr>
      <vt:lpstr>Pitzer Cluster</vt:lpstr>
      <vt:lpstr>Terminology</vt:lpstr>
      <vt:lpstr>OSC On Demand</vt:lpstr>
      <vt:lpstr>OSC – sign up</vt:lpstr>
      <vt:lpstr>Login to OSC  - OSC on Demand</vt:lpstr>
      <vt:lpstr>OSC File management</vt:lpstr>
      <vt:lpstr>OSC File management – navigation</vt:lpstr>
      <vt:lpstr>OSC Job management</vt:lpstr>
      <vt:lpstr>OSC Job management – Active jobs</vt:lpstr>
      <vt:lpstr>OSC OnDemand Shell Access</vt:lpstr>
      <vt:lpstr>OSC OnDemand system status</vt:lpstr>
      <vt:lpstr>OSC On Demand- Interactive apps</vt:lpstr>
      <vt:lpstr>OSC OnDemand - Rstudio Server</vt:lpstr>
      <vt:lpstr>OSC OnDemand - Rstudio Server</vt:lpstr>
      <vt:lpstr>OSC OnDemand - Launching Rstudio Server</vt:lpstr>
      <vt:lpstr>Other interactive apps</vt:lpstr>
      <vt:lpstr>BMBL projects</vt:lpstr>
      <vt:lpstr>Other ways to interact with OSC</vt:lpstr>
      <vt:lpstr>Example script for OSC</vt:lpstr>
      <vt:lpstr>How to start an interactive job?</vt:lpstr>
      <vt:lpstr>Change permission on OSC</vt:lpstr>
      <vt:lpstr>Example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Wang, Cankun</cp:lastModifiedBy>
  <cp:revision>170</cp:revision>
  <dcterms:created xsi:type="dcterms:W3CDTF">2023-11-28T19:52:37Z</dcterms:created>
  <dcterms:modified xsi:type="dcterms:W3CDTF">2024-07-10T18:00:55Z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2023-11-27T10:00:00Z</vt:filetime>
  </property>
  <property fmtid="{D5CDD505-2E9C-101B-9397-08002B2CF9AE}" pid="3" name="Creator">
    <vt:lpwstr>Adobe InDesign 18.1 (Macintosh)</vt:lpwstr>
  </property>
  <property fmtid="{D5CDD505-2E9C-101B-9397-08002B2CF9AE}" pid="4" name="LastSaved">
    <vt:filetime>2023-11-27T10:00:00Z</vt:filetime>
  </property>
  <property fmtid="{D5CDD505-2E9C-101B-9397-08002B2CF9AE}" pid="5" name="ContentTypeId">
    <vt:lpwstr>0x0101004EF31DF806E7E942B72DDF226BD4C7C4</vt:lpwstr>
  </property>
  <property fmtid="{D5CDD505-2E9C-101B-9397-08002B2CF9AE}" pid="6" name="MediaServiceImageTags">
    <vt:lpwstr/>
  </property>
</Properties>
</file>